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  <p:sldMasterId id="2147483674" r:id="rId3"/>
  </p:sldMasterIdLst>
  <p:notesMasterIdLst>
    <p:notesMasterId r:id="rId34"/>
  </p:notesMasterIdLst>
  <p:sldIdLst>
    <p:sldId id="256" r:id="rId4"/>
    <p:sldId id="257" r:id="rId5"/>
    <p:sldId id="258" r:id="rId6"/>
    <p:sldId id="260" r:id="rId7"/>
    <p:sldId id="282" r:id="rId8"/>
    <p:sldId id="266" r:id="rId9"/>
    <p:sldId id="293" r:id="rId10"/>
    <p:sldId id="270" r:id="rId11"/>
    <p:sldId id="299" r:id="rId12"/>
    <p:sldId id="298" r:id="rId13"/>
    <p:sldId id="310" r:id="rId14"/>
    <p:sldId id="294" r:id="rId15"/>
    <p:sldId id="276" r:id="rId16"/>
    <p:sldId id="306" r:id="rId17"/>
    <p:sldId id="301" r:id="rId18"/>
    <p:sldId id="300" r:id="rId19"/>
    <p:sldId id="274" r:id="rId20"/>
    <p:sldId id="285" r:id="rId21"/>
    <p:sldId id="275" r:id="rId22"/>
    <p:sldId id="307" r:id="rId23"/>
    <p:sldId id="308" r:id="rId24"/>
    <p:sldId id="309" r:id="rId25"/>
    <p:sldId id="261" r:id="rId26"/>
    <p:sldId id="304" r:id="rId27"/>
    <p:sldId id="303" r:id="rId28"/>
    <p:sldId id="305" r:id="rId29"/>
    <p:sldId id="278" r:id="rId30"/>
    <p:sldId id="279" r:id="rId31"/>
    <p:sldId id="311" r:id="rId32"/>
    <p:sldId id="281" r:id="rId33"/>
  </p:sldIdLst>
  <p:sldSz cx="9144000" cy="5143500" type="screen16x9"/>
  <p:notesSz cx="6858000" cy="9144000"/>
  <p:embeddedFontLst>
    <p:embeddedFont>
      <p:font typeface="DX영화자막 M" panose="02020600000000000000" pitchFamily="18" charset="-127"/>
      <p:regular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Dubai Medium" panose="020B0603030403030204" pitchFamily="34" charset="-78"/>
      <p:regular r:id="rId40"/>
    </p:embeddedFont>
    <p:embeddedFont>
      <p:font typeface="Eras Demi ITC" panose="020B0805030504020804" pitchFamily="34" charset="0"/>
      <p:regular r:id="rId41"/>
    </p:embeddedFont>
    <p:embeddedFont>
      <p:font typeface="Indie Flower" panose="02000000000000000000" pitchFamily="2" charset="0"/>
      <p:regular r:id="rId42"/>
    </p:embeddedFont>
    <p:embeddedFont>
      <p:font typeface="맑은 고딕" panose="020B0503020000020004" pitchFamily="50" charset="-127"/>
      <p:regular r:id="rId43"/>
      <p:bold r:id="rId44"/>
    </p:embeddedFont>
    <p:embeddedFont>
      <p:font typeface="맑은 고딕" panose="020B0503020000020004" pitchFamily="50" charset="-127"/>
      <p:regular r:id="rId43"/>
      <p:bold r:id="rId44"/>
    </p:embeddedFont>
    <p:embeddedFont>
      <p:font typeface="휴먼편지체" panose="02030504000101010101" pitchFamily="18" charset="-127"/>
      <p:regular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oott7" initials="g" lastIdx="21" clrIdx="0">
    <p:extLst>
      <p:ext uri="{19B8F6BF-5375-455C-9EA6-DF929625EA0E}">
        <p15:presenceInfo xmlns:p15="http://schemas.microsoft.com/office/powerpoint/2012/main" userId="goott7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9DAC46D-BDA6-4BA4-9F34-BFD73ADB4085}">
  <a:tblStyle styleId="{09DAC46D-BDA6-4BA4-9F34-BFD73ADB4085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9069CA7-88EE-428B-B01F-C43BFBF1BDA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61" autoAdjust="0"/>
    <p:restoredTop sz="96817" autoAdjust="0"/>
  </p:normalViewPr>
  <p:slideViewPr>
    <p:cSldViewPr snapToGrid="0">
      <p:cViewPr varScale="1">
        <p:scale>
          <a:sx n="104" d="100"/>
          <a:sy n="104" d="100"/>
        </p:scale>
        <p:origin x="126" y="12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5.fntdata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4.fntdata"/><Relationship Id="rId46" Type="http://schemas.openxmlformats.org/officeDocument/2006/relationships/commentAuthors" Target="commentAuthors.xml"/><Relationship Id="rId20" Type="http://schemas.openxmlformats.org/officeDocument/2006/relationships/slide" Target="slides/slide17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9-10T14:58:18.415" idx="11">
    <p:pos x="1018" y="2463"/>
    <p:text>+버튼을 클릭하여 원하는 만틈 작업물의 사진을 등록을 할 수 있다/.</p:text>
    <p:extLst>
      <p:ext uri="{C676402C-5697-4E1C-873F-D02D1690AC5C}">
        <p15:threadingInfo xmlns:p15="http://schemas.microsoft.com/office/powerpoint/2012/main" timeZoneBias="-540"/>
      </p:ext>
    </p:extLst>
  </p:cm>
  <p:cm authorId="1" dt="2019-09-10T14:59:01.941" idx="12">
    <p:pos x="974" y="461"/>
    <p:text>제목과 가격등을 기제를 한다</p:text>
    <p:extLst>
      <p:ext uri="{C676402C-5697-4E1C-873F-D02D1690AC5C}">
        <p15:threadingInfo xmlns:p15="http://schemas.microsoft.com/office/powerpoint/2012/main" timeZoneBias="-540"/>
      </p:ext>
    </p:extLst>
  </p:cm>
  <p:cm authorId="1" dt="2019-09-10T14:59:04.864" idx="13">
    <p:pos x="1070" y="1156"/>
    <p:text>이작업물의 종류및 상세 설명</p:text>
    <p:extLst>
      <p:ext uri="{C676402C-5697-4E1C-873F-D02D1690AC5C}">
        <p15:threadingInfo xmlns:p15="http://schemas.microsoft.com/office/powerpoint/2012/main" timeZoneBias="-540"/>
      </p:ext>
    </p:extLst>
  </p:cm>
  <p:cm authorId="1" dt="2019-09-10T14:59:08.134" idx="14">
    <p:pos x="1110" y="1606"/>
    <p:text>작업물의 내용을 등록을 한다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Dubai Medium" panose="020B0603030403030204" pitchFamily="34" charset="-78"/>
        <a:ea typeface="DX영화자막 M" panose="02020600000000000000" pitchFamily="18" charset="-127"/>
        <a:cs typeface="Dubai Medium" panose="020B0603030403030204" pitchFamily="34" charset="-78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3c4b1258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3c4b1258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85526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3c4b1258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3c4b1258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597837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3c4b1258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3c4b1258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94303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3c4b1258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3c4b1258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681245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241" name="Google Shape;2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204" name="Google Shape;2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3c4b1258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3c4b1258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715499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2" name="Google Shape;412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24027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3c4b1258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3c4b1258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59783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3c4b1258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3c4b1258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774749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6" name="Google Shape;496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628cc210ba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8" name="Google Shape;528;g628cc210ba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628cc210ba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8" name="Google Shape;528;g628cc210ba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086202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628cc210b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5" name="Google Shape;595;g628cc210b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3c4b1258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3c4b1258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396682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3c4b1258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3c4b1258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65310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628650" y="2059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5950"/>
            <a:ext cx="3263503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 rot="5400000">
            <a:off x="5317927" y="1431726"/>
            <a:ext cx="4423172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1"/>
          </p:nvPr>
        </p:nvSpPr>
        <p:spPr>
          <a:xfrm rot="5400000">
            <a:off x="1317427" y="-482799"/>
            <a:ext cx="4423172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81" name="Google Shape;81;p13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82" name="Google Shape;82;p13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45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/>
            </a:lvl9pPr>
          </a:lstStyle>
          <a:p>
            <a:endParaRPr dirty="0"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16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lvl="0" indent="-25717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23812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marL="1028700" lvl="2" indent="-23812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marL="1371600" lvl="3" indent="-23812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marL="1714500" lvl="4" indent="-23812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marL="2057400" lvl="5" indent="-23812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marL="2400300" lvl="6" indent="-23812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marL="2743200" lvl="7" indent="-23812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marL="3086100" lvl="8" indent="-238125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4944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8696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45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>
                <a:solidFill>
                  <a:schemeClr val="lt1"/>
                </a:solidFill>
              </a:defRPr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>
                <a:solidFill>
                  <a:schemeClr val="lt1"/>
                </a:solidFill>
              </a:defRPr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984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8304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 b="1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 dirty="0"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 b="1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500" b="1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350" b="1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 b="1"/>
            </a:lvl9pPr>
          </a:lstStyle>
          <a:p>
            <a:endParaRPr dirty="0"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6536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1238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191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24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3238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24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30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100"/>
            </a:lvl2pPr>
            <a:lvl3pPr marL="1028700" lvl="2" indent="-2857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1800"/>
            </a:lvl3pPr>
            <a:lvl4pPr marL="1371600" lvl="3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1500"/>
            </a:lvl4pPr>
            <a:lvl5pPr marL="1714500" lvl="4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1500"/>
            </a:lvl5pPr>
            <a:lvl6pPr marL="2057400" lvl="5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1500"/>
            </a:lvl6pPr>
            <a:lvl7pPr marL="2400300" lvl="6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1500"/>
            </a:lvl7pPr>
            <a:lvl8pPr marL="2743200" lvl="7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1500"/>
            </a:lvl8pPr>
            <a:lvl9pPr marL="3086100" lvl="8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1500"/>
            </a:lvl9pPr>
          </a:lstStyle>
          <a:p>
            <a:endParaRPr dirty="0"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9pPr>
          </a:lstStyle>
          <a:p>
            <a:endParaRPr dirty="0"/>
          </a:p>
        </p:txBody>
      </p:sp>
      <p:sp>
        <p:nvSpPr>
          <p:cNvPr id="66" name="Google Shape;66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896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143000" y="781050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50"/>
              <a:buFont typeface="Calibri"/>
              <a:buNone/>
              <a:defRPr sz="405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lvl="2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24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1" name="Google Shape;71;p11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1714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2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050"/>
            </a:lvl2pPr>
            <a:lvl3pPr marL="1028700" lvl="2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900"/>
            </a:lvl3pPr>
            <a:lvl4pPr marL="1371600" lvl="3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4pPr>
            <a:lvl5pPr marL="1714500" lvl="4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5pPr>
            <a:lvl6pPr marL="2057400" lvl="5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6pPr>
            <a:lvl7pPr marL="2400300" lvl="6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7pPr>
            <a:lvl8pPr marL="2743200" lvl="7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8pPr>
            <a:lvl9pPr marL="3086100" lvl="8" indent="-1714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750"/>
            </a:lvl9pPr>
          </a:lstStyle>
          <a:p>
            <a:endParaRPr dirty="0"/>
          </a:p>
        </p:txBody>
      </p:sp>
      <p:sp>
        <p:nvSpPr>
          <p:cNvPr id="73" name="Google Shape;73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74" name="Google Shape;74;p1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7482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80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79" name="Google Shape;79;p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80" name="Google Shape;80;p1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825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9875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12872737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10764102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33887258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30488686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19060764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18811845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240282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>
  <p:cSld name="구역 머리글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23888" y="3305176"/>
            <a:ext cx="78867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sz="3000" b="1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23888" y="2180035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228600" algn="l">
              <a:spcBef>
                <a:spcPts val="270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5" name="Google Shape;35;p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36" name="Google Shape;36;p6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 dirty="0"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226183212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12439508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40697037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2521356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628650" y="2059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628650" y="1365648"/>
            <a:ext cx="3886200" cy="3263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marL="1828800" lvl="3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–"/>
              <a:defRPr sz="1350"/>
            </a:lvl4pPr>
            <a:lvl5pPr marL="2286000" lvl="4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»"/>
              <a:defRPr sz="1350"/>
            </a:lvl5pPr>
            <a:lvl6pPr marL="2743200" lvl="5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6pPr>
            <a:lvl7pPr marL="3200400" lvl="6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marL="3657600" lvl="7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marL="4114800" lvl="8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>
            <a:endParaRPr dirty="0"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2"/>
          </p:nvPr>
        </p:nvSpPr>
        <p:spPr>
          <a:xfrm>
            <a:off x="4629150" y="1365648"/>
            <a:ext cx="3886200" cy="3263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marL="1828800" lvl="3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–"/>
              <a:defRPr sz="1350"/>
            </a:lvl4pPr>
            <a:lvl5pPr marL="2286000" lvl="4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»"/>
              <a:defRPr sz="1350"/>
            </a:lvl5pPr>
            <a:lvl6pPr marL="2743200" lvl="5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6pPr>
            <a:lvl7pPr marL="3200400" lvl="6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marL="3657600" lvl="7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marL="4114800" lvl="8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>
            <a:endParaRPr dirty="0"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23888" y="205979"/>
            <a:ext cx="78867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623888" y="1151335"/>
            <a:ext cx="3867150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 dirty="0"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623888" y="1631157"/>
            <a:ext cx="3867150" cy="299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marL="1371600" lvl="2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3pPr>
            <a:lvl4pPr marL="1828800" lvl="3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>
            <a:endParaRPr dirty="0"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4642248" y="1151335"/>
            <a:ext cx="3868340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 dirty="0"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4642248" y="1631157"/>
            <a:ext cx="3868340" cy="2997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marL="1371600" lvl="2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3pPr>
            <a:lvl4pPr marL="1828800" lvl="3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>
            <a:endParaRPr dirty="0"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628650" y="2059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7" name="Google Shape;57;p9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61" name="Google Shape;61;p10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title"/>
          </p:nvPr>
        </p:nvSpPr>
        <p:spPr>
          <a:xfrm>
            <a:off x="623888" y="514351"/>
            <a:ext cx="3009900" cy="870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1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5" name="Google Shape;65;p11"/>
          <p:cNvSpPr txBox="1">
            <a:spLocks noGrp="1"/>
          </p:cNvSpPr>
          <p:nvPr>
            <p:ph type="body" idx="1"/>
          </p:nvPr>
        </p:nvSpPr>
        <p:spPr>
          <a:xfrm>
            <a:off x="3784998" y="514350"/>
            <a:ext cx="472559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 dirty="0"/>
          </a:p>
        </p:txBody>
      </p:sp>
      <p:sp>
        <p:nvSpPr>
          <p:cNvPr id="66" name="Google Shape;66;p11"/>
          <p:cNvSpPr txBox="1">
            <a:spLocks noGrp="1"/>
          </p:cNvSpPr>
          <p:nvPr>
            <p:ph type="body" idx="2"/>
          </p:nvPr>
        </p:nvSpPr>
        <p:spPr>
          <a:xfrm>
            <a:off x="623888" y="1384698"/>
            <a:ext cx="3009900" cy="3244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3pPr>
            <a:lvl4pPr marL="1828800" lvl="3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4pPr>
            <a:lvl5pPr marL="2286000" lvl="4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5pPr>
            <a:lvl6pPr marL="2743200" lvl="5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6pPr>
            <a:lvl7pPr marL="3200400" lvl="6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7pPr>
            <a:lvl8pPr marL="3657600" lvl="7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8pPr>
            <a:lvl9pPr marL="4114800" lvl="8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9pPr>
          </a:lstStyle>
          <a:p>
            <a:endParaRPr dirty="0"/>
          </a:p>
        </p:txBody>
      </p:sp>
      <p:sp>
        <p:nvSpPr>
          <p:cNvPr id="67" name="Google Shape;67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68" name="Google Shape;68;p11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1878806" y="3600450"/>
            <a:ext cx="5382816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sz="1500" b="1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2" name="Google Shape;72;p12"/>
          <p:cNvSpPr>
            <a:spLocks noGrp="1"/>
          </p:cNvSpPr>
          <p:nvPr>
            <p:ph type="pic" idx="2"/>
          </p:nvPr>
        </p:nvSpPr>
        <p:spPr>
          <a:xfrm>
            <a:off x="1878806" y="514351"/>
            <a:ext cx="5382816" cy="3031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R="0" lvl="1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1"/>
          </p:nvPr>
        </p:nvSpPr>
        <p:spPr>
          <a:xfrm>
            <a:off x="1878806" y="4025503"/>
            <a:ext cx="5382816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>
                <a:latin typeface="DX영화자막 M" panose="02020600000000000000" pitchFamily="18" charset="-127"/>
                <a:ea typeface="DX영화자막 M" panose="02020600000000000000" pitchFamily="18" charset="-127"/>
              </a:defRPr>
            </a:lvl1pPr>
            <a:lvl2pPr marL="914400" lvl="1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3pPr>
            <a:lvl4pPr marL="1828800" lvl="3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4pPr>
            <a:lvl5pPr marL="2286000" lvl="4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5pPr>
            <a:lvl6pPr marL="2743200" lvl="5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6pPr>
            <a:lvl7pPr marL="3200400" lvl="6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7pPr>
            <a:lvl8pPr marL="3657600" lvl="7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8pPr>
            <a:lvl9pPr marL="4114800" lvl="8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9pPr>
          </a:lstStyle>
          <a:p>
            <a:endParaRPr dirty="0"/>
          </a:p>
        </p:txBody>
      </p:sp>
      <p:sp>
        <p:nvSpPr>
          <p:cNvPr id="74" name="Google Shape;74;p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75" name="Google Shape;75;p12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0597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5648"/>
            <a:ext cx="7886700" cy="3263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ko-KR" altLang="en-US" dirty="0"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486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ko-KR" altLang="en-US" dirty="0"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057900" y="4767263"/>
            <a:ext cx="24574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DX영화자막 M" panose="02020600000000000000" pitchFamily="18" charset="-127"/>
          <a:ea typeface="DX영화자막 M" panose="02020600000000000000" pitchFamily="18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DX영화자막 M" panose="02020600000000000000" pitchFamily="18" charset="-127"/>
          <a:ea typeface="DX영화자막 M" panose="02020600000000000000" pitchFamily="18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/>
              <a:t>dfsf</a:t>
            </a:r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 dirty="0"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 dirty="0"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10377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DX영화자막 M" panose="02020600000000000000" pitchFamily="18" charset="-127"/>
          <a:ea typeface="DX영화자막 M" panose="02020600000000000000" pitchFamily="18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DX영화자막 M" panose="02020600000000000000" pitchFamily="18" charset="-127"/>
          <a:ea typeface="DX영화자막 M" panose="02020600000000000000" pitchFamily="18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  <p:extLst>
      <p:ext uri="{BB962C8B-B14F-4D97-AF65-F5344CB8AC3E}">
        <p14:creationId xmlns:p14="http://schemas.microsoft.com/office/powerpoint/2010/main" val="407748577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DX영화자막 M" panose="02020600000000000000" pitchFamily="18" charset="-127"/>
          <a:ea typeface="DX영화자막 M" panose="02020600000000000000" pitchFamily="18" charset="-127"/>
          <a:cs typeface="Dubai Medium" panose="020B0603030403030204" pitchFamily="34" charset="-78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DX영화자막 M" panose="02020600000000000000" pitchFamily="18" charset="-127"/>
          <a:ea typeface="DX영화자막 M" panose="02020600000000000000" pitchFamily="18" charset="-127"/>
          <a:cs typeface="Dubai Medium" panose="020B0603030403030204" pitchFamily="34" charset="-78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628650" y="1501253"/>
            <a:ext cx="7886700" cy="912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lang="ko-KR" altLang="en-US" sz="4000" dirty="0" err="1">
                <a:solidFill>
                  <a:schemeClr val="bg1"/>
                </a:solidFill>
                <a:effectLst>
                  <a:glow rad="38100">
                    <a:srgbClr val="FFFF00">
                      <a:alpha val="84000"/>
                    </a:srgbClr>
                  </a:glow>
                </a:effectLst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김보형재</a:t>
            </a:r>
            <a:r>
              <a:rPr lang="ko-KR" sz="4000" dirty="0" err="1">
                <a:solidFill>
                  <a:schemeClr val="bg1"/>
                </a:solidFill>
                <a:effectLst>
                  <a:glow rad="38100">
                    <a:srgbClr val="FFFF00">
                      <a:alpha val="84000"/>
                    </a:srgbClr>
                  </a:glow>
                </a:effectLst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팀</a:t>
            </a:r>
            <a:br>
              <a:rPr lang="en-US" altLang="ko-KR" sz="4000" dirty="0">
                <a:solidFill>
                  <a:schemeClr val="bg1"/>
                </a:solidFill>
                <a:effectLst>
                  <a:glow rad="38100">
                    <a:srgbClr val="FFFF00">
                      <a:alpha val="84000"/>
                    </a:srgbClr>
                  </a:glow>
                </a:effectLst>
                <a:cs typeface="Dubai Medium" panose="020B0603030403030204" pitchFamily="34" charset="-78"/>
                <a:sym typeface="Arial"/>
              </a:rPr>
            </a:br>
            <a:r>
              <a:rPr lang="ko-KR" altLang="en-US" sz="4000" dirty="0">
                <a:solidFill>
                  <a:schemeClr val="bg1"/>
                </a:solidFill>
                <a:effectLst>
                  <a:glow rad="38100">
                    <a:srgbClr val="FFFF00">
                      <a:alpha val="84000"/>
                    </a:srgbClr>
                  </a:glow>
                </a:effectLst>
                <a:cs typeface="Dubai Medium" panose="020B0603030403030204" pitchFamily="34" charset="-78"/>
                <a:sym typeface="Arial"/>
              </a:rPr>
              <a:t>프로젝트</a:t>
            </a:r>
            <a:r>
              <a:rPr lang="en-US" altLang="ko-KR" sz="4000" dirty="0">
                <a:solidFill>
                  <a:schemeClr val="bg1"/>
                </a:solidFill>
                <a:effectLst>
                  <a:glow rad="38100">
                    <a:srgbClr val="FFFF00">
                      <a:alpha val="84000"/>
                    </a:srgbClr>
                  </a:glow>
                </a:effectLst>
                <a:cs typeface="Dubai Medium" panose="020B0603030403030204" pitchFamily="34" charset="-78"/>
                <a:sym typeface="Arial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effectLst>
                  <a:glow rad="38100">
                    <a:srgbClr val="FFFF00">
                      <a:alpha val="84000"/>
                    </a:srgbClr>
                  </a:glow>
                </a:effectLst>
                <a:cs typeface="Dubai Medium" panose="020B0603030403030204" pitchFamily="34" charset="-78"/>
                <a:sym typeface="Arial"/>
              </a:rPr>
              <a:t>기획안</a:t>
            </a:r>
            <a:endParaRPr sz="4000" dirty="0">
              <a:solidFill>
                <a:schemeClr val="bg1"/>
              </a:solidFill>
              <a:effectLst>
                <a:glow rad="38100">
                  <a:srgbClr val="FFFF00">
                    <a:alpha val="84000"/>
                  </a:srgbClr>
                </a:glow>
              </a:effectLst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2532917" y="2724151"/>
            <a:ext cx="407816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rPr>
              <a:t>1</a:t>
            </a:r>
            <a:r>
              <a:rPr lang="ko-KR" sz="1400" b="0" i="0" u="none" strike="noStrike" cap="none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조</a:t>
            </a:r>
            <a:endParaRPr dirty="0">
              <a:solidFill>
                <a:schemeClr val="bg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89" name="Google Shape;89;p14"/>
          <p:cNvSpPr txBox="1"/>
          <p:nvPr/>
        </p:nvSpPr>
        <p:spPr>
          <a:xfrm>
            <a:off x="6248400" y="3944816"/>
            <a:ext cx="28956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조원</a:t>
            </a:r>
            <a:endParaRPr sz="1400" b="0" i="0" u="none" strike="noStrike" cap="none" dirty="0">
              <a:solidFill>
                <a:schemeClr val="bg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bg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 err="1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김형재</a:t>
            </a:r>
            <a:r>
              <a:rPr 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</a:t>
            </a:r>
            <a:r>
              <a:rPr lang="ko-KR" sz="1400" b="0" i="0" u="none" strike="noStrike" cap="none" dirty="0" err="1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이종한</a:t>
            </a:r>
            <a:r>
              <a:rPr 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양진수 박해영</a:t>
            </a:r>
            <a:endParaRPr dirty="0">
              <a:solidFill>
                <a:schemeClr val="bg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/>
        </p:nvSpPr>
        <p:spPr>
          <a:xfrm>
            <a:off x="141100" y="3877575"/>
            <a:ext cx="28200" cy="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49" name="Google Shape;249;p27"/>
          <p:cNvSpPr txBox="1"/>
          <p:nvPr/>
        </p:nvSpPr>
        <p:spPr>
          <a:xfrm>
            <a:off x="4051350" y="181825"/>
            <a:ext cx="10413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rPr>
              <a:t>≡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 panose="02000000000000000000" pitchFamily="2" charset="0"/>
              <a:ea typeface="Indie Flower"/>
              <a:cs typeface="Indie Flower"/>
              <a:sym typeface="Indie Flower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0" y="101125"/>
            <a:ext cx="10413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Good.D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TATTOO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51" name="Google Shape;251;p27"/>
          <p:cNvSpPr txBox="1"/>
          <p:nvPr/>
        </p:nvSpPr>
        <p:spPr>
          <a:xfrm>
            <a:off x="7659046" y="461125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LogIn  Join  My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C3D25A-551D-4A5C-8BC7-6DB27B2DCE2D}"/>
              </a:ext>
            </a:extLst>
          </p:cNvPr>
          <p:cNvSpPr txBox="1"/>
          <p:nvPr/>
        </p:nvSpPr>
        <p:spPr>
          <a:xfrm>
            <a:off x="3550179" y="4646062"/>
            <a:ext cx="883099" cy="2135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ko-KR" altLang="en-US" sz="78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마우스 오버</a:t>
            </a:r>
          </a:p>
        </p:txBody>
      </p:sp>
      <p:sp>
        <p:nvSpPr>
          <p:cNvPr id="12" name="Google Shape;164;p21">
            <a:extLst>
              <a:ext uri="{FF2B5EF4-FFF2-40B4-BE49-F238E27FC236}">
                <a16:creationId xmlns:a16="http://schemas.microsoft.com/office/drawing/2014/main" id="{3D03CE57-CB18-455F-ACB6-BCE351F98C38}"/>
              </a:ext>
            </a:extLst>
          </p:cNvPr>
          <p:cNvSpPr/>
          <p:nvPr/>
        </p:nvSpPr>
        <p:spPr>
          <a:xfrm>
            <a:off x="1857880" y="1013458"/>
            <a:ext cx="1635734" cy="1510400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프로필 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3" name="Google Shape;165;p21">
            <a:extLst>
              <a:ext uri="{FF2B5EF4-FFF2-40B4-BE49-F238E27FC236}">
                <a16:creationId xmlns:a16="http://schemas.microsoft.com/office/drawing/2014/main" id="{81E708A9-6C4E-4D9D-9970-B0F773B5AB63}"/>
              </a:ext>
            </a:extLst>
          </p:cNvPr>
          <p:cNvSpPr/>
          <p:nvPr/>
        </p:nvSpPr>
        <p:spPr>
          <a:xfrm>
            <a:off x="3805475" y="1118838"/>
            <a:ext cx="3385118" cy="10413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소개글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5" name="Google Shape;167;p21">
            <a:extLst>
              <a:ext uri="{FF2B5EF4-FFF2-40B4-BE49-F238E27FC236}">
                <a16:creationId xmlns:a16="http://schemas.microsoft.com/office/drawing/2014/main" id="{9FC2AAB2-FBC8-4701-B421-A057DC52EF6A}"/>
              </a:ext>
            </a:extLst>
          </p:cNvPr>
          <p:cNvSpPr/>
          <p:nvPr/>
        </p:nvSpPr>
        <p:spPr>
          <a:xfrm>
            <a:off x="308223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7" name="Google Shape;168;p21">
            <a:extLst>
              <a:ext uri="{FF2B5EF4-FFF2-40B4-BE49-F238E27FC236}">
                <a16:creationId xmlns:a16="http://schemas.microsoft.com/office/drawing/2014/main" id="{2ADAC511-2BBD-48E3-9B96-367426D4C494}"/>
              </a:ext>
            </a:extLst>
          </p:cNvPr>
          <p:cNvSpPr/>
          <p:nvPr/>
        </p:nvSpPr>
        <p:spPr>
          <a:xfrm>
            <a:off x="430658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8" name="Google Shape;169;p21">
            <a:extLst>
              <a:ext uri="{FF2B5EF4-FFF2-40B4-BE49-F238E27FC236}">
                <a16:creationId xmlns:a16="http://schemas.microsoft.com/office/drawing/2014/main" id="{01D89D10-5F51-4A41-B79A-D97292E5604A}"/>
              </a:ext>
            </a:extLst>
          </p:cNvPr>
          <p:cNvSpPr/>
          <p:nvPr/>
        </p:nvSpPr>
        <p:spPr>
          <a:xfrm>
            <a:off x="553093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9" name="Google Shape;170;p21">
            <a:extLst>
              <a:ext uri="{FF2B5EF4-FFF2-40B4-BE49-F238E27FC236}">
                <a16:creationId xmlns:a16="http://schemas.microsoft.com/office/drawing/2014/main" id="{6D9DF905-AEF3-4D85-945D-79C164FC47AF}"/>
              </a:ext>
            </a:extLst>
          </p:cNvPr>
          <p:cNvSpPr/>
          <p:nvPr/>
        </p:nvSpPr>
        <p:spPr>
          <a:xfrm>
            <a:off x="675528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2" name="Google Shape;172;p21">
            <a:extLst>
              <a:ext uri="{FF2B5EF4-FFF2-40B4-BE49-F238E27FC236}">
                <a16:creationId xmlns:a16="http://schemas.microsoft.com/office/drawing/2014/main" id="{61CD8FA9-9A1F-43CD-B41C-84129EF65598}"/>
              </a:ext>
            </a:extLst>
          </p:cNvPr>
          <p:cNvSpPr/>
          <p:nvPr/>
        </p:nvSpPr>
        <p:spPr>
          <a:xfrm>
            <a:off x="308223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3" name="Google Shape;173;p21">
            <a:extLst>
              <a:ext uri="{FF2B5EF4-FFF2-40B4-BE49-F238E27FC236}">
                <a16:creationId xmlns:a16="http://schemas.microsoft.com/office/drawing/2014/main" id="{D08DB35D-B032-46A2-8565-DBD785D6859C}"/>
              </a:ext>
            </a:extLst>
          </p:cNvPr>
          <p:cNvSpPr/>
          <p:nvPr/>
        </p:nvSpPr>
        <p:spPr>
          <a:xfrm>
            <a:off x="430658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4" name="Google Shape;174;p21">
            <a:extLst>
              <a:ext uri="{FF2B5EF4-FFF2-40B4-BE49-F238E27FC236}">
                <a16:creationId xmlns:a16="http://schemas.microsoft.com/office/drawing/2014/main" id="{C4A87500-463A-4ABF-99E8-730231CF2C3F}"/>
              </a:ext>
            </a:extLst>
          </p:cNvPr>
          <p:cNvSpPr/>
          <p:nvPr/>
        </p:nvSpPr>
        <p:spPr>
          <a:xfrm>
            <a:off x="553093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5" name="Google Shape;175;p21">
            <a:extLst>
              <a:ext uri="{FF2B5EF4-FFF2-40B4-BE49-F238E27FC236}">
                <a16:creationId xmlns:a16="http://schemas.microsoft.com/office/drawing/2014/main" id="{C3DEAEA8-3250-4467-B715-8ED40DDD303E}"/>
              </a:ext>
            </a:extLst>
          </p:cNvPr>
          <p:cNvSpPr/>
          <p:nvPr/>
        </p:nvSpPr>
        <p:spPr>
          <a:xfrm>
            <a:off x="675528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5" name="Google Shape;172;p21">
            <a:extLst>
              <a:ext uri="{FF2B5EF4-FFF2-40B4-BE49-F238E27FC236}">
                <a16:creationId xmlns:a16="http://schemas.microsoft.com/office/drawing/2014/main" id="{1642817A-AF44-43EE-9514-0A793299E74C}"/>
              </a:ext>
            </a:extLst>
          </p:cNvPr>
          <p:cNvSpPr/>
          <p:nvPr/>
        </p:nvSpPr>
        <p:spPr>
          <a:xfrm>
            <a:off x="1849914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AEF2079-B93F-49FA-BF48-9176C3B400BB}"/>
              </a:ext>
            </a:extLst>
          </p:cNvPr>
          <p:cNvSpPr/>
          <p:nvPr/>
        </p:nvSpPr>
        <p:spPr>
          <a:xfrm>
            <a:off x="5681673" y="2312114"/>
            <a:ext cx="1508920" cy="259636"/>
          </a:xfrm>
          <a:prstGeom prst="roundRect">
            <a:avLst/>
          </a:prstGeom>
          <a:ln w="317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스케쥴 확인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85E41A5-3B65-4B36-AD9B-00E45702FAC7}"/>
              </a:ext>
            </a:extLst>
          </p:cNvPr>
          <p:cNvCxnSpPr/>
          <p:nvPr/>
        </p:nvCxnSpPr>
        <p:spPr>
          <a:xfrm>
            <a:off x="0" y="703383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DEB32F0-FC86-4369-8DD6-C1F7E76930C1}"/>
              </a:ext>
            </a:extLst>
          </p:cNvPr>
          <p:cNvSpPr txBox="1"/>
          <p:nvPr/>
        </p:nvSpPr>
        <p:spPr>
          <a:xfrm>
            <a:off x="3600597" y="2135653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④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D8A3A09-55F5-42B1-84D8-21FB8F395C74}"/>
              </a:ext>
            </a:extLst>
          </p:cNvPr>
          <p:cNvSpPr txBox="1"/>
          <p:nvPr/>
        </p:nvSpPr>
        <p:spPr>
          <a:xfrm>
            <a:off x="5375941" y="2135652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⑤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690550BF-D658-409E-B9EA-33424F950883}"/>
              </a:ext>
            </a:extLst>
          </p:cNvPr>
          <p:cNvSpPr/>
          <p:nvPr/>
        </p:nvSpPr>
        <p:spPr>
          <a:xfrm>
            <a:off x="3886675" y="2313612"/>
            <a:ext cx="1508920" cy="259636"/>
          </a:xfrm>
          <a:prstGeom prst="roundRect">
            <a:avLst/>
          </a:prstGeom>
          <a:ln w="317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문의하기</a:t>
            </a:r>
          </a:p>
        </p:txBody>
      </p:sp>
      <p:sp>
        <p:nvSpPr>
          <p:cNvPr id="2" name="더하기 기호 1">
            <a:extLst>
              <a:ext uri="{FF2B5EF4-FFF2-40B4-BE49-F238E27FC236}">
                <a16:creationId xmlns:a16="http://schemas.microsoft.com/office/drawing/2014/main" id="{DA1D3CC2-3858-42F5-B0A6-9BB8CB90AF88}"/>
              </a:ext>
            </a:extLst>
          </p:cNvPr>
          <p:cNvSpPr/>
          <p:nvPr/>
        </p:nvSpPr>
        <p:spPr>
          <a:xfrm>
            <a:off x="1927865" y="2897727"/>
            <a:ext cx="747882" cy="720080"/>
          </a:xfrm>
          <a:prstGeom prst="mathPlus">
            <a:avLst>
              <a:gd name="adj1" fmla="val 6956"/>
            </a:avLst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26FCCE-EF56-455C-A6A1-C76600D462BC}"/>
              </a:ext>
            </a:extLst>
          </p:cNvPr>
          <p:cNvSpPr/>
          <p:nvPr/>
        </p:nvSpPr>
        <p:spPr>
          <a:xfrm>
            <a:off x="-41162" y="0"/>
            <a:ext cx="9185162" cy="5143500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590FB6-9DA9-4DED-9BC6-1F4746B5B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119187"/>
            <a:ext cx="5486400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23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/>
        </p:nvSpPr>
        <p:spPr>
          <a:xfrm>
            <a:off x="141100" y="3877575"/>
            <a:ext cx="28200" cy="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49" name="Google Shape;249;p27"/>
          <p:cNvSpPr txBox="1"/>
          <p:nvPr/>
        </p:nvSpPr>
        <p:spPr>
          <a:xfrm>
            <a:off x="4051350" y="181825"/>
            <a:ext cx="10413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rPr>
              <a:t>≡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 panose="02000000000000000000" pitchFamily="2" charset="0"/>
              <a:ea typeface="Indie Flower"/>
              <a:cs typeface="Indie Flower"/>
              <a:sym typeface="Indie Flower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0" y="101125"/>
            <a:ext cx="10413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Good.D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TATTOO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51" name="Google Shape;251;p27"/>
          <p:cNvSpPr txBox="1"/>
          <p:nvPr/>
        </p:nvSpPr>
        <p:spPr>
          <a:xfrm>
            <a:off x="7659046" y="461125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LogIn  Join  My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C3D25A-551D-4A5C-8BC7-6DB27B2DCE2D}"/>
              </a:ext>
            </a:extLst>
          </p:cNvPr>
          <p:cNvSpPr txBox="1"/>
          <p:nvPr/>
        </p:nvSpPr>
        <p:spPr>
          <a:xfrm>
            <a:off x="3550179" y="4646062"/>
            <a:ext cx="883099" cy="2135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ko-KR" altLang="en-US" sz="78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마우스 오버</a:t>
            </a:r>
          </a:p>
        </p:txBody>
      </p:sp>
      <p:sp>
        <p:nvSpPr>
          <p:cNvPr id="12" name="Google Shape;164;p21">
            <a:extLst>
              <a:ext uri="{FF2B5EF4-FFF2-40B4-BE49-F238E27FC236}">
                <a16:creationId xmlns:a16="http://schemas.microsoft.com/office/drawing/2014/main" id="{3D03CE57-CB18-455F-ACB6-BCE351F98C38}"/>
              </a:ext>
            </a:extLst>
          </p:cNvPr>
          <p:cNvSpPr/>
          <p:nvPr/>
        </p:nvSpPr>
        <p:spPr>
          <a:xfrm>
            <a:off x="1857880" y="1013458"/>
            <a:ext cx="1635734" cy="1510400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프로필 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3" name="Google Shape;165;p21">
            <a:extLst>
              <a:ext uri="{FF2B5EF4-FFF2-40B4-BE49-F238E27FC236}">
                <a16:creationId xmlns:a16="http://schemas.microsoft.com/office/drawing/2014/main" id="{81E708A9-6C4E-4D9D-9970-B0F773B5AB63}"/>
              </a:ext>
            </a:extLst>
          </p:cNvPr>
          <p:cNvSpPr/>
          <p:nvPr/>
        </p:nvSpPr>
        <p:spPr>
          <a:xfrm>
            <a:off x="3805475" y="1118838"/>
            <a:ext cx="3385118" cy="10413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소개글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5" name="Google Shape;167;p21">
            <a:extLst>
              <a:ext uri="{FF2B5EF4-FFF2-40B4-BE49-F238E27FC236}">
                <a16:creationId xmlns:a16="http://schemas.microsoft.com/office/drawing/2014/main" id="{9FC2AAB2-FBC8-4701-B421-A057DC52EF6A}"/>
              </a:ext>
            </a:extLst>
          </p:cNvPr>
          <p:cNvSpPr/>
          <p:nvPr/>
        </p:nvSpPr>
        <p:spPr>
          <a:xfrm>
            <a:off x="308223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7" name="Google Shape;168;p21">
            <a:extLst>
              <a:ext uri="{FF2B5EF4-FFF2-40B4-BE49-F238E27FC236}">
                <a16:creationId xmlns:a16="http://schemas.microsoft.com/office/drawing/2014/main" id="{2ADAC511-2BBD-48E3-9B96-367426D4C494}"/>
              </a:ext>
            </a:extLst>
          </p:cNvPr>
          <p:cNvSpPr/>
          <p:nvPr/>
        </p:nvSpPr>
        <p:spPr>
          <a:xfrm>
            <a:off x="430658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8" name="Google Shape;169;p21">
            <a:extLst>
              <a:ext uri="{FF2B5EF4-FFF2-40B4-BE49-F238E27FC236}">
                <a16:creationId xmlns:a16="http://schemas.microsoft.com/office/drawing/2014/main" id="{01D89D10-5F51-4A41-B79A-D97292E5604A}"/>
              </a:ext>
            </a:extLst>
          </p:cNvPr>
          <p:cNvSpPr/>
          <p:nvPr/>
        </p:nvSpPr>
        <p:spPr>
          <a:xfrm>
            <a:off x="553093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9" name="Google Shape;170;p21">
            <a:extLst>
              <a:ext uri="{FF2B5EF4-FFF2-40B4-BE49-F238E27FC236}">
                <a16:creationId xmlns:a16="http://schemas.microsoft.com/office/drawing/2014/main" id="{6D9DF905-AEF3-4D85-945D-79C164FC47AF}"/>
              </a:ext>
            </a:extLst>
          </p:cNvPr>
          <p:cNvSpPr/>
          <p:nvPr/>
        </p:nvSpPr>
        <p:spPr>
          <a:xfrm>
            <a:off x="675528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2" name="Google Shape;172;p21">
            <a:extLst>
              <a:ext uri="{FF2B5EF4-FFF2-40B4-BE49-F238E27FC236}">
                <a16:creationId xmlns:a16="http://schemas.microsoft.com/office/drawing/2014/main" id="{61CD8FA9-9A1F-43CD-B41C-84129EF65598}"/>
              </a:ext>
            </a:extLst>
          </p:cNvPr>
          <p:cNvSpPr/>
          <p:nvPr/>
        </p:nvSpPr>
        <p:spPr>
          <a:xfrm>
            <a:off x="308223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3" name="Google Shape;173;p21">
            <a:extLst>
              <a:ext uri="{FF2B5EF4-FFF2-40B4-BE49-F238E27FC236}">
                <a16:creationId xmlns:a16="http://schemas.microsoft.com/office/drawing/2014/main" id="{D08DB35D-B032-46A2-8565-DBD785D6859C}"/>
              </a:ext>
            </a:extLst>
          </p:cNvPr>
          <p:cNvSpPr/>
          <p:nvPr/>
        </p:nvSpPr>
        <p:spPr>
          <a:xfrm>
            <a:off x="430658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4" name="Google Shape;174;p21">
            <a:extLst>
              <a:ext uri="{FF2B5EF4-FFF2-40B4-BE49-F238E27FC236}">
                <a16:creationId xmlns:a16="http://schemas.microsoft.com/office/drawing/2014/main" id="{C4A87500-463A-4ABF-99E8-730231CF2C3F}"/>
              </a:ext>
            </a:extLst>
          </p:cNvPr>
          <p:cNvSpPr/>
          <p:nvPr/>
        </p:nvSpPr>
        <p:spPr>
          <a:xfrm>
            <a:off x="553093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5" name="Google Shape;175;p21">
            <a:extLst>
              <a:ext uri="{FF2B5EF4-FFF2-40B4-BE49-F238E27FC236}">
                <a16:creationId xmlns:a16="http://schemas.microsoft.com/office/drawing/2014/main" id="{C3DEAEA8-3250-4467-B715-8ED40DDD303E}"/>
              </a:ext>
            </a:extLst>
          </p:cNvPr>
          <p:cNvSpPr/>
          <p:nvPr/>
        </p:nvSpPr>
        <p:spPr>
          <a:xfrm>
            <a:off x="675528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5" name="Google Shape;172;p21">
            <a:extLst>
              <a:ext uri="{FF2B5EF4-FFF2-40B4-BE49-F238E27FC236}">
                <a16:creationId xmlns:a16="http://schemas.microsoft.com/office/drawing/2014/main" id="{1642817A-AF44-43EE-9514-0A793299E74C}"/>
              </a:ext>
            </a:extLst>
          </p:cNvPr>
          <p:cNvSpPr/>
          <p:nvPr/>
        </p:nvSpPr>
        <p:spPr>
          <a:xfrm>
            <a:off x="1849914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AEF2079-B93F-49FA-BF48-9176C3B400BB}"/>
              </a:ext>
            </a:extLst>
          </p:cNvPr>
          <p:cNvSpPr/>
          <p:nvPr/>
        </p:nvSpPr>
        <p:spPr>
          <a:xfrm>
            <a:off x="5681673" y="2312114"/>
            <a:ext cx="1508920" cy="259636"/>
          </a:xfrm>
          <a:prstGeom prst="roundRect">
            <a:avLst/>
          </a:prstGeom>
          <a:ln w="317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스케쥴 확인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85E41A5-3B65-4B36-AD9B-00E45702FAC7}"/>
              </a:ext>
            </a:extLst>
          </p:cNvPr>
          <p:cNvCxnSpPr/>
          <p:nvPr/>
        </p:nvCxnSpPr>
        <p:spPr>
          <a:xfrm>
            <a:off x="0" y="703383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90775D3-CC60-47DF-A874-E784854C7859}"/>
              </a:ext>
            </a:extLst>
          </p:cNvPr>
          <p:cNvSpPr txBox="1"/>
          <p:nvPr/>
        </p:nvSpPr>
        <p:spPr>
          <a:xfrm>
            <a:off x="1605409" y="891574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②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B2BC29-DA25-4C09-B8DC-5A5DC628FADA}"/>
              </a:ext>
            </a:extLst>
          </p:cNvPr>
          <p:cNvSpPr txBox="1"/>
          <p:nvPr/>
        </p:nvSpPr>
        <p:spPr>
          <a:xfrm>
            <a:off x="4454395" y="846342"/>
            <a:ext cx="392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③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EB32F0-FC86-4369-8DD6-C1F7E76930C1}"/>
              </a:ext>
            </a:extLst>
          </p:cNvPr>
          <p:cNvSpPr txBox="1"/>
          <p:nvPr/>
        </p:nvSpPr>
        <p:spPr>
          <a:xfrm>
            <a:off x="3600597" y="2135653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④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D8A3A09-55F5-42B1-84D8-21FB8F395C74}"/>
              </a:ext>
            </a:extLst>
          </p:cNvPr>
          <p:cNvSpPr txBox="1"/>
          <p:nvPr/>
        </p:nvSpPr>
        <p:spPr>
          <a:xfrm>
            <a:off x="5375941" y="2135652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⑤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FEEC66-7751-4CED-871B-4F5F9908FB0A}"/>
              </a:ext>
            </a:extLst>
          </p:cNvPr>
          <p:cNvSpPr txBox="1"/>
          <p:nvPr/>
        </p:nvSpPr>
        <p:spPr>
          <a:xfrm>
            <a:off x="1457191" y="2702970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⑥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DC475C-BC51-4212-AF3C-D4BE19C7DC74}"/>
              </a:ext>
            </a:extLst>
          </p:cNvPr>
          <p:cNvSpPr txBox="1"/>
          <p:nvPr/>
        </p:nvSpPr>
        <p:spPr>
          <a:xfrm>
            <a:off x="5303664" y="891771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⑦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250F-AB71-4150-83F5-E2116D7D292D}"/>
              </a:ext>
            </a:extLst>
          </p:cNvPr>
          <p:cNvSpPr txBox="1"/>
          <p:nvPr/>
        </p:nvSpPr>
        <p:spPr>
          <a:xfrm>
            <a:off x="5860510" y="891771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⑧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5E3DB71-4F51-4B9C-B1B0-D1D1F80E807A}"/>
              </a:ext>
            </a:extLst>
          </p:cNvPr>
          <p:cNvSpPr txBox="1"/>
          <p:nvPr/>
        </p:nvSpPr>
        <p:spPr>
          <a:xfrm>
            <a:off x="6581479" y="891771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⑨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127BC2-C8E1-4E14-A01E-693CD1E1BAA0}"/>
              </a:ext>
            </a:extLst>
          </p:cNvPr>
          <p:cNvSpPr txBox="1"/>
          <p:nvPr/>
        </p:nvSpPr>
        <p:spPr>
          <a:xfrm>
            <a:off x="7447060" y="891771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⑩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690550BF-D658-409E-B9EA-33424F950883}"/>
              </a:ext>
            </a:extLst>
          </p:cNvPr>
          <p:cNvSpPr/>
          <p:nvPr/>
        </p:nvSpPr>
        <p:spPr>
          <a:xfrm>
            <a:off x="3886675" y="2313612"/>
            <a:ext cx="1508920" cy="259636"/>
          </a:xfrm>
          <a:prstGeom prst="roundRect">
            <a:avLst/>
          </a:prstGeom>
          <a:ln w="317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문의하기</a:t>
            </a:r>
          </a:p>
        </p:txBody>
      </p:sp>
      <p:sp>
        <p:nvSpPr>
          <p:cNvPr id="2" name="더하기 기호 1">
            <a:extLst>
              <a:ext uri="{FF2B5EF4-FFF2-40B4-BE49-F238E27FC236}">
                <a16:creationId xmlns:a16="http://schemas.microsoft.com/office/drawing/2014/main" id="{DA1D3CC2-3858-42F5-B0A6-9BB8CB90AF88}"/>
              </a:ext>
            </a:extLst>
          </p:cNvPr>
          <p:cNvSpPr/>
          <p:nvPr/>
        </p:nvSpPr>
        <p:spPr>
          <a:xfrm>
            <a:off x="1927865" y="2897727"/>
            <a:ext cx="747882" cy="720080"/>
          </a:xfrm>
          <a:prstGeom prst="mathPlus">
            <a:avLst>
              <a:gd name="adj1" fmla="val 6956"/>
            </a:avLst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26FCCE-EF56-455C-A6A1-C76600D462BC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③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C18C28-3247-4D3F-A54C-52E344100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666875"/>
            <a:ext cx="548640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757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E9CEDD0A-8F43-4FC1-A2C5-A9DDC1B073D6}"/>
              </a:ext>
            </a:extLst>
          </p:cNvPr>
          <p:cNvGrpSpPr/>
          <p:nvPr/>
        </p:nvGrpSpPr>
        <p:grpSpPr>
          <a:xfrm>
            <a:off x="0" y="101125"/>
            <a:ext cx="6540500" cy="7515091"/>
            <a:chOff x="0" y="101125"/>
            <a:chExt cx="9144000" cy="7515091"/>
          </a:xfrm>
        </p:grpSpPr>
        <p:sp>
          <p:nvSpPr>
            <p:cNvPr id="246" name="Google Shape;246;p27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49" name="Google Shape;249;p27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 panose="02000000000000000000" pitchFamily="2" charset="0"/>
                  <a:ea typeface="Indie Flower"/>
                  <a:cs typeface="Indie Flower"/>
                  <a:sym typeface="Indie Flower"/>
                </a:rPr>
                <a:t>≡</a:t>
              </a:r>
              <a:endPara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50" name="Google Shape;250;p27"/>
            <p:cNvSpPr txBox="1"/>
            <p:nvPr/>
          </p:nvSpPr>
          <p:spPr>
            <a:xfrm>
              <a:off x="0" y="101125"/>
              <a:ext cx="1484956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51" name="Google Shape;251;p27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D87EAF7B-3A90-4037-9434-486BDA04CC3F}"/>
                </a:ext>
              </a:extLst>
            </p:cNvPr>
            <p:cNvCxnSpPr/>
            <p:nvPr/>
          </p:nvCxnSpPr>
          <p:spPr>
            <a:xfrm>
              <a:off x="0" y="703383"/>
              <a:ext cx="9144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2B931CA-21A9-451B-A633-30A85E749253}"/>
                </a:ext>
              </a:extLst>
            </p:cNvPr>
            <p:cNvSpPr txBox="1"/>
            <p:nvPr/>
          </p:nvSpPr>
          <p:spPr>
            <a:xfrm>
              <a:off x="425426" y="2603395"/>
              <a:ext cx="39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①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FD9B42-EBCB-4CDD-90C3-162996A9D3CA}"/>
                </a:ext>
              </a:extLst>
            </p:cNvPr>
            <p:cNvSpPr txBox="1"/>
            <p:nvPr/>
          </p:nvSpPr>
          <p:spPr>
            <a:xfrm>
              <a:off x="423768" y="3061820"/>
              <a:ext cx="39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②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E0BACE-188E-469E-BEA5-FD895C5008B6}"/>
                </a:ext>
              </a:extLst>
            </p:cNvPr>
            <p:cNvSpPr txBox="1"/>
            <p:nvPr/>
          </p:nvSpPr>
          <p:spPr>
            <a:xfrm>
              <a:off x="3878342" y="857249"/>
              <a:ext cx="39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③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B3B8423-8D62-4615-9ABC-2E7BF963509F}"/>
                </a:ext>
              </a:extLst>
            </p:cNvPr>
            <p:cNvSpPr txBox="1"/>
            <p:nvPr/>
          </p:nvSpPr>
          <p:spPr>
            <a:xfrm>
              <a:off x="423768" y="3975135"/>
              <a:ext cx="39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④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5EAC05D-CAE7-449C-B480-BF874BA71C20}"/>
                </a:ext>
              </a:extLst>
            </p:cNvPr>
            <p:cNvSpPr/>
            <p:nvPr/>
          </p:nvSpPr>
          <p:spPr>
            <a:xfrm>
              <a:off x="835383" y="1114425"/>
              <a:ext cx="3025725" cy="2597235"/>
            </a:xfrm>
            <a:prstGeom prst="rect">
              <a:avLst/>
            </a:prstGeom>
            <a:blipFill dpi="0" rotWithShape="1">
              <a:blip r:embed="rId3">
                <a:alphaModFix amt="68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사 진</a:t>
              </a: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F23E16F7-2A1D-4235-9588-977349178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55111" y1="51556" x2="55111" y2="51556"/>
                          <a14:foregroundMark x1="65778" y1="51111" x2="65778" y2="51111"/>
                          <a14:foregroundMark x1="64444" y1="47111" x2="64444" y2="47111"/>
                          <a14:foregroundMark x1="63556" y1="45333" x2="63556" y2="45333"/>
                          <a14:foregroundMark x1="64000" y1="45778" x2="64000" y2="45778"/>
                          <a14:foregroundMark x1="64444" y1="46667" x2="64444" y2="46667"/>
                          <a14:foregroundMark x1="64000" y1="45778" x2="64000" y2="45778"/>
                          <a14:foregroundMark x1="64444" y1="46667" x2="64444" y2="45778"/>
                          <a14:foregroundMark x1="63556" y1="45333" x2="64444" y2="46667"/>
                          <a14:backgroundMark x1="65455" y1="46072" x2="68889" y2="46222"/>
                          <a14:backgroundMark x1="58667" y1="45778" x2="62515" y2="45945"/>
                          <a14:backgroundMark x1="55111" y1="48000" x2="57782" y2="48728"/>
                          <a14:backgroundMark x1="68889" y1="47111" x2="68889" y2="51111"/>
                          <a14:backgroundMark x1="68889" y1="46667" x2="68889" y2="47111"/>
                          <a14:backgroundMark x1="68889" y1="46222" x2="68889" y2="46667"/>
                          <a14:backgroundMark x1="54222" y1="49333" x2="54222" y2="48889"/>
                          <a14:backgroundMark x1="54222" y1="52889" x2="54222" y2="52889"/>
                          <a14:backgroundMark x1="52889" y1="47556" x2="52000" y2="4888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060762" y="2571749"/>
              <a:ext cx="628651" cy="628651"/>
            </a:xfrm>
            <a:prstGeom prst="rect">
              <a:avLst/>
            </a:prstGeom>
            <a:effectLst>
              <a:glow rad="495300">
                <a:schemeClr val="accent6">
                  <a:lumMod val="60000"/>
                  <a:lumOff val="40000"/>
                  <a:alpha val="40000"/>
                </a:schemeClr>
              </a:glow>
            </a:effectLst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F522418-1E14-4347-A2D4-592675F4A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55111" y1="51556" x2="55111" y2="51556"/>
                          <a14:foregroundMark x1="65778" y1="51111" x2="65778" y2="51111"/>
                          <a14:foregroundMark x1="64444" y1="47111" x2="64444" y2="47111"/>
                          <a14:foregroundMark x1="63556" y1="45333" x2="63556" y2="45333"/>
                          <a14:foregroundMark x1="64000" y1="45778" x2="64000" y2="45778"/>
                          <a14:foregroundMark x1="64444" y1="46667" x2="64444" y2="46667"/>
                          <a14:foregroundMark x1="64000" y1="45778" x2="64000" y2="45778"/>
                          <a14:foregroundMark x1="64444" y1="46667" x2="64444" y2="45778"/>
                          <a14:foregroundMark x1="63556" y1="45333" x2="64444" y2="46667"/>
                          <a14:backgroundMark x1="65455" y1="46072" x2="68889" y2="46222"/>
                          <a14:backgroundMark x1="58667" y1="45778" x2="62515" y2="45945"/>
                          <a14:backgroundMark x1="55111" y1="48000" x2="57782" y2="48728"/>
                          <a14:backgroundMark x1="68889" y1="47111" x2="68889" y2="51111"/>
                          <a14:backgroundMark x1="68889" y1="46667" x2="68889" y2="47111"/>
                          <a14:backgroundMark x1="68889" y1="46222" x2="68889" y2="46667"/>
                          <a14:backgroundMark x1="54222" y1="49333" x2="54222" y2="48889"/>
                          <a14:backgroundMark x1="54222" y1="52889" x2="54222" y2="52889"/>
                          <a14:backgroundMark x1="52889" y1="47556" x2="52000" y2="4888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907098" y="2571749"/>
              <a:ext cx="628651" cy="628651"/>
            </a:xfrm>
            <a:prstGeom prst="rect">
              <a:avLst/>
            </a:prstGeom>
            <a:effectLst>
              <a:glow rad="495300">
                <a:schemeClr val="accent6">
                  <a:lumMod val="60000"/>
                  <a:lumOff val="40000"/>
                  <a:alpha val="40000"/>
                </a:schemeClr>
              </a:glow>
            </a:effectLst>
          </p:spPr>
        </p:pic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143F4792-BD18-4293-ABB6-4ECC7AB21726}"/>
                </a:ext>
              </a:extLst>
            </p:cNvPr>
            <p:cNvSpPr/>
            <p:nvPr/>
          </p:nvSpPr>
          <p:spPr>
            <a:xfrm>
              <a:off x="1937170" y="3224253"/>
              <a:ext cx="79537" cy="80048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D3921840-3AE7-4488-8400-52EDEC96D316}"/>
                </a:ext>
              </a:extLst>
            </p:cNvPr>
            <p:cNvSpPr/>
            <p:nvPr/>
          </p:nvSpPr>
          <p:spPr>
            <a:xfrm>
              <a:off x="2124495" y="3224253"/>
              <a:ext cx="79537" cy="80048"/>
            </a:xfrm>
            <a:prstGeom prst="ellipse">
              <a:avLst/>
            </a:prstGeom>
            <a:noFill/>
            <a:ln>
              <a:solidFill>
                <a:schemeClr val="accent6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1E3EC0E2-C9A5-44B8-A260-1070E1083D5A}"/>
                </a:ext>
              </a:extLst>
            </p:cNvPr>
            <p:cNvSpPr/>
            <p:nvPr/>
          </p:nvSpPr>
          <p:spPr>
            <a:xfrm>
              <a:off x="2316501" y="3224253"/>
              <a:ext cx="79537" cy="80048"/>
            </a:xfrm>
            <a:prstGeom prst="ellipse">
              <a:avLst/>
            </a:prstGeom>
            <a:noFill/>
            <a:ln>
              <a:solidFill>
                <a:schemeClr val="accent6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7D3C653C-24B8-46A0-BD6B-4BA62A77CB18}"/>
                </a:ext>
              </a:extLst>
            </p:cNvPr>
            <p:cNvSpPr/>
            <p:nvPr/>
          </p:nvSpPr>
          <p:spPr>
            <a:xfrm>
              <a:off x="2508507" y="3224253"/>
              <a:ext cx="79537" cy="80048"/>
            </a:xfrm>
            <a:prstGeom prst="ellipse">
              <a:avLst/>
            </a:prstGeom>
            <a:noFill/>
            <a:ln>
              <a:solidFill>
                <a:schemeClr val="accent6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492EE0F-197E-4612-8183-DE6CD357E9B4}"/>
                </a:ext>
              </a:extLst>
            </p:cNvPr>
            <p:cNvSpPr/>
            <p:nvPr/>
          </p:nvSpPr>
          <p:spPr>
            <a:xfrm>
              <a:off x="2701370" y="3224253"/>
              <a:ext cx="79537" cy="80048"/>
            </a:xfrm>
            <a:prstGeom prst="ellipse">
              <a:avLst/>
            </a:prstGeom>
            <a:noFill/>
            <a:ln>
              <a:solidFill>
                <a:schemeClr val="accent6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F23796A-9A3B-40BB-B9D6-019615EC5DA8}"/>
                </a:ext>
              </a:extLst>
            </p:cNvPr>
            <p:cNvSpPr/>
            <p:nvPr/>
          </p:nvSpPr>
          <p:spPr>
            <a:xfrm>
              <a:off x="4243986" y="1114425"/>
              <a:ext cx="4237950" cy="646328"/>
            </a:xfrm>
            <a:prstGeom prst="rect">
              <a:avLst/>
            </a:prstGeom>
            <a:solidFill>
              <a:schemeClr val="tx2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3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          </a:t>
              </a:r>
              <a:r>
                <a:rPr kumimoji="0" lang="en-US" altLang="ko-KR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180,000</a:t>
              </a:r>
              <a:r>
                <a:rPr kumimoji="0" lang="ko-KR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원</a:t>
              </a: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B8AEF92-BDF0-414E-A220-A7D00AD02BA4}"/>
                </a:ext>
              </a:extLst>
            </p:cNvPr>
            <p:cNvSpPr txBox="1"/>
            <p:nvPr/>
          </p:nvSpPr>
          <p:spPr>
            <a:xfrm>
              <a:off x="4401074" y="1097233"/>
              <a:ext cx="17663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3600" b="1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10%</a:t>
              </a:r>
              <a:endParaRPr kumimoji="0" lang="ko-KR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9" name="말풍선: 사각형 18">
              <a:extLst>
                <a:ext uri="{FF2B5EF4-FFF2-40B4-BE49-F238E27FC236}">
                  <a16:creationId xmlns:a16="http://schemas.microsoft.com/office/drawing/2014/main" id="{F61E0842-2F0E-46B6-9C5A-012AF0DBDDCE}"/>
                </a:ext>
              </a:extLst>
            </p:cNvPr>
            <p:cNvSpPr/>
            <p:nvPr/>
          </p:nvSpPr>
          <p:spPr>
            <a:xfrm>
              <a:off x="4243987" y="1973766"/>
              <a:ext cx="4237950" cy="1737895"/>
            </a:xfrm>
            <a:prstGeom prst="wedgeRectCallout">
              <a:avLst>
                <a:gd name="adj1" fmla="val 20478"/>
                <a:gd name="adj2" fmla="val -70632"/>
              </a:avLst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37F53DA-559F-4E60-A39C-F305009D39FD}"/>
                </a:ext>
              </a:extLst>
            </p:cNvPr>
            <p:cNvSpPr txBox="1"/>
            <p:nvPr/>
          </p:nvSpPr>
          <p:spPr>
            <a:xfrm>
              <a:off x="4786187" y="2172536"/>
              <a:ext cx="7153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장르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A8483A7-59B4-498E-9958-BDBE329E988C}"/>
                </a:ext>
              </a:extLst>
            </p:cNvPr>
            <p:cNvSpPr txBox="1"/>
            <p:nvPr/>
          </p:nvSpPr>
          <p:spPr>
            <a:xfrm>
              <a:off x="4786187" y="2525190"/>
              <a:ext cx="7108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주제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E55EE26-0B04-483B-A49D-0A4D412B3C9D}"/>
                </a:ext>
              </a:extLst>
            </p:cNvPr>
            <p:cNvSpPr txBox="1"/>
            <p:nvPr/>
          </p:nvSpPr>
          <p:spPr>
            <a:xfrm>
              <a:off x="4786187" y="2900979"/>
              <a:ext cx="7108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부위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EC50AA0-7889-4D02-B3BE-E7167EB661AA}"/>
                </a:ext>
              </a:extLst>
            </p:cNvPr>
            <p:cNvSpPr txBox="1"/>
            <p:nvPr/>
          </p:nvSpPr>
          <p:spPr>
            <a:xfrm>
              <a:off x="4440501" y="3232162"/>
              <a:ext cx="11680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소요시간</a:t>
              </a:r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E16F851-F367-4AF8-87CB-428BAA2FA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5383" y="3907689"/>
              <a:ext cx="7668855" cy="504225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94C2CEE-DE83-4A8B-99C0-68B82F3CF829}"/>
                </a:ext>
              </a:extLst>
            </p:cNvPr>
            <p:cNvSpPr txBox="1"/>
            <p:nvPr/>
          </p:nvSpPr>
          <p:spPr>
            <a:xfrm>
              <a:off x="5712805" y="2172536"/>
              <a:ext cx="15020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solidFill>
                      <a:srgbClr val="FFAB40">
                        <a:lumMod val="75000"/>
                      </a:srgbClr>
                    </a:solidFill>
                  </a:ln>
                  <a:solidFill>
                    <a:srgbClr val="FFAB40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일러스트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DE46E8C-51E2-48CB-9944-55C942713A7D}"/>
                </a:ext>
              </a:extLst>
            </p:cNvPr>
            <p:cNvSpPr txBox="1"/>
            <p:nvPr/>
          </p:nvSpPr>
          <p:spPr>
            <a:xfrm>
              <a:off x="5712805" y="2525190"/>
              <a:ext cx="8894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solidFill>
                      <a:srgbClr val="FFAB40">
                        <a:lumMod val="75000"/>
                      </a:srgbClr>
                    </a:solidFill>
                  </a:ln>
                  <a:solidFill>
                    <a:srgbClr val="FFAB40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꽃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8E2243E-A062-4668-ABA7-F7CC0E820337}"/>
                </a:ext>
              </a:extLst>
            </p:cNvPr>
            <p:cNvSpPr txBox="1"/>
            <p:nvPr/>
          </p:nvSpPr>
          <p:spPr>
            <a:xfrm>
              <a:off x="5712805" y="2900979"/>
              <a:ext cx="8894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solidFill>
                      <a:srgbClr val="FFAB40">
                        <a:lumMod val="75000"/>
                      </a:srgbClr>
                    </a:solidFill>
                  </a:ln>
                  <a:solidFill>
                    <a:srgbClr val="FFAB40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등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AE981E5-C2E8-4DA3-822E-4DA4371E51F9}"/>
                </a:ext>
              </a:extLst>
            </p:cNvPr>
            <p:cNvSpPr txBox="1"/>
            <p:nvPr/>
          </p:nvSpPr>
          <p:spPr>
            <a:xfrm>
              <a:off x="5712804" y="3232162"/>
              <a:ext cx="11277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400" b="0" i="0" u="none" strike="noStrike" kern="0" cap="none" spc="0" normalizeH="0" baseline="0" noProof="0" dirty="0">
                  <a:ln>
                    <a:solidFill>
                      <a:srgbClr val="FFAB40">
                        <a:lumMod val="75000"/>
                      </a:srgbClr>
                    </a:solidFill>
                  </a:ln>
                  <a:solidFill>
                    <a:srgbClr val="FFAB40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2</a:t>
              </a:r>
              <a:r>
                <a:rPr kumimoji="0" lang="ko-KR" altLang="en-US" sz="1400" b="0" i="0" u="none" strike="noStrike" kern="0" cap="none" spc="0" normalizeH="0" baseline="0" noProof="0" dirty="0">
                  <a:ln>
                    <a:solidFill>
                      <a:srgbClr val="FFAB40">
                        <a:lumMod val="75000"/>
                      </a:srgbClr>
                    </a:solidFill>
                  </a:ln>
                  <a:solidFill>
                    <a:srgbClr val="FFAB40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시간 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solidFill>
                      <a:srgbClr val="FFAB40">
                        <a:lumMod val="75000"/>
                      </a:srgbClr>
                    </a:solidFill>
                  </a:ln>
                  <a:solidFill>
                    <a:srgbClr val="FFAB40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~</a:t>
              </a:r>
              <a:endParaRPr kumimoji="0" lang="ko-KR" altLang="en-US" sz="1400" b="0" i="0" u="none" strike="noStrike" kern="0" cap="none" spc="0" normalizeH="0" baseline="0" noProof="0" dirty="0">
                <a:ln>
                  <a:solidFill>
                    <a:srgbClr val="FFAB40">
                      <a:lumMod val="75000"/>
                    </a:srgbClr>
                  </a:solidFill>
                </a:ln>
                <a:solidFill>
                  <a:srgbClr val="FFAB40">
                    <a:lumMod val="60000"/>
                    <a:lumOff val="40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68B3134C-5C8D-47AB-9111-D1D6D3046632}"/>
                </a:ext>
              </a:extLst>
            </p:cNvPr>
            <p:cNvCxnSpPr/>
            <p:nvPr/>
          </p:nvCxnSpPr>
          <p:spPr>
            <a:xfrm>
              <a:off x="5497551" y="2172536"/>
              <a:ext cx="0" cy="13674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D6AF0878-843A-4CA3-943E-532A19568750}"/>
                </a:ext>
              </a:extLst>
            </p:cNvPr>
            <p:cNvSpPr/>
            <p:nvPr/>
          </p:nvSpPr>
          <p:spPr>
            <a:xfrm>
              <a:off x="835383" y="4616605"/>
              <a:ext cx="7762207" cy="29996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D4D6577E-7197-4A64-B7C1-A6F22DDE8A4C}"/>
                </a:ext>
              </a:extLst>
            </p:cNvPr>
            <p:cNvSpPr txBox="1"/>
            <p:nvPr/>
          </p:nvSpPr>
          <p:spPr>
            <a:xfrm>
              <a:off x="1106811" y="4753809"/>
              <a:ext cx="1860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800" b="0" i="0" u="none" strike="noStrike" kern="0" cap="none" spc="60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전체리뷰</a:t>
              </a:r>
            </a:p>
          </p:txBody>
        </p:sp>
        <p:sp>
          <p:nvSpPr>
            <p:cNvPr id="225" name="직사각형 224">
              <a:extLst>
                <a:ext uri="{FF2B5EF4-FFF2-40B4-BE49-F238E27FC236}">
                  <a16:creationId xmlns:a16="http://schemas.microsoft.com/office/drawing/2014/main" id="{B8624575-CC71-4786-BF33-35B3C721537F}"/>
                </a:ext>
              </a:extLst>
            </p:cNvPr>
            <p:cNvSpPr/>
            <p:nvPr/>
          </p:nvSpPr>
          <p:spPr>
            <a:xfrm>
              <a:off x="1041300" y="5168984"/>
              <a:ext cx="7412065" cy="689612"/>
            </a:xfrm>
            <a:prstGeom prst="rect">
              <a:avLst/>
            </a:prstGeom>
            <a:noFill/>
            <a:ln w="12700">
              <a:solidFill>
                <a:schemeClr val="bg2">
                  <a:lumMod val="40000"/>
                  <a:lumOff val="6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26" name="이등변 삼각형 225">
              <a:extLst>
                <a:ext uri="{FF2B5EF4-FFF2-40B4-BE49-F238E27FC236}">
                  <a16:creationId xmlns:a16="http://schemas.microsoft.com/office/drawing/2014/main" id="{345141C2-7EC3-4DAA-A0FC-9B1BB182F3E7}"/>
                </a:ext>
              </a:extLst>
            </p:cNvPr>
            <p:cNvSpPr/>
            <p:nvPr/>
          </p:nvSpPr>
          <p:spPr>
            <a:xfrm>
              <a:off x="8037189" y="4753810"/>
              <a:ext cx="271428" cy="228234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27" name="별: 꼭짓점 5개 226">
              <a:extLst>
                <a:ext uri="{FF2B5EF4-FFF2-40B4-BE49-F238E27FC236}">
                  <a16:creationId xmlns:a16="http://schemas.microsoft.com/office/drawing/2014/main" id="{413056C1-35D9-445D-9070-6CA82B4A2A5D}"/>
                </a:ext>
              </a:extLst>
            </p:cNvPr>
            <p:cNvSpPr/>
            <p:nvPr/>
          </p:nvSpPr>
          <p:spPr>
            <a:xfrm>
              <a:off x="1089225" y="5207338"/>
              <a:ext cx="212035" cy="170314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50" name="별: 꼭짓점 5개 49">
              <a:extLst>
                <a:ext uri="{FF2B5EF4-FFF2-40B4-BE49-F238E27FC236}">
                  <a16:creationId xmlns:a16="http://schemas.microsoft.com/office/drawing/2014/main" id="{CAD02A8A-F5DC-4B17-A018-3EC02DC18EB6}"/>
                </a:ext>
              </a:extLst>
            </p:cNvPr>
            <p:cNvSpPr/>
            <p:nvPr/>
          </p:nvSpPr>
          <p:spPr>
            <a:xfrm>
              <a:off x="1295142" y="5207338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51" name="별: 꼭짓점 5개 50">
              <a:extLst>
                <a:ext uri="{FF2B5EF4-FFF2-40B4-BE49-F238E27FC236}">
                  <a16:creationId xmlns:a16="http://schemas.microsoft.com/office/drawing/2014/main" id="{DB0353BD-4457-4A24-B153-A3E67FD21FB3}"/>
                </a:ext>
              </a:extLst>
            </p:cNvPr>
            <p:cNvSpPr/>
            <p:nvPr/>
          </p:nvSpPr>
          <p:spPr>
            <a:xfrm>
              <a:off x="1489844" y="5207338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52" name="별: 꼭짓점 5개 51">
              <a:extLst>
                <a:ext uri="{FF2B5EF4-FFF2-40B4-BE49-F238E27FC236}">
                  <a16:creationId xmlns:a16="http://schemas.microsoft.com/office/drawing/2014/main" id="{67A1E333-E5AF-4790-9D64-FD2B13033721}"/>
                </a:ext>
              </a:extLst>
            </p:cNvPr>
            <p:cNvSpPr/>
            <p:nvPr/>
          </p:nvSpPr>
          <p:spPr>
            <a:xfrm>
              <a:off x="1678428" y="5207338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noFill/>
            <a:ln w="3175">
              <a:solidFill>
                <a:srgbClr val="FFC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53" name="별: 꼭짓점 5개 52">
              <a:extLst>
                <a:ext uri="{FF2B5EF4-FFF2-40B4-BE49-F238E27FC236}">
                  <a16:creationId xmlns:a16="http://schemas.microsoft.com/office/drawing/2014/main" id="{AC162275-C105-493A-8F61-29CF4C3ADE56}"/>
                </a:ext>
              </a:extLst>
            </p:cNvPr>
            <p:cNvSpPr/>
            <p:nvPr/>
          </p:nvSpPr>
          <p:spPr>
            <a:xfrm>
              <a:off x="1890463" y="5207338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noFill/>
            <a:ln w="3175">
              <a:solidFill>
                <a:srgbClr val="FFC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82D4B7A2-C4A3-45D9-814F-B12546E5B3B1}"/>
                </a:ext>
              </a:extLst>
            </p:cNvPr>
            <p:cNvSpPr txBox="1"/>
            <p:nvPr/>
          </p:nvSpPr>
          <p:spPr>
            <a:xfrm>
              <a:off x="6396221" y="5207338"/>
              <a:ext cx="12352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san*****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B79D827-5990-4B77-9B98-CA75921D8C56}"/>
                </a:ext>
              </a:extLst>
            </p:cNvPr>
            <p:cNvSpPr txBox="1"/>
            <p:nvPr/>
          </p:nvSpPr>
          <p:spPr>
            <a:xfrm>
              <a:off x="7369076" y="5207338"/>
              <a:ext cx="1445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2019-06-26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43B55576-6ECA-4A6F-AAC7-A2B0C51034C2}"/>
                </a:ext>
              </a:extLst>
            </p:cNvPr>
            <p:cNvSpPr txBox="1"/>
            <p:nvPr/>
          </p:nvSpPr>
          <p:spPr>
            <a:xfrm>
              <a:off x="1166484" y="5502896"/>
              <a:ext cx="54037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이번이 두번째 구입이네요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. 2</a:t>
              </a: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번 다 만족합니다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^.^</a:t>
              </a: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BFF37FAE-73AE-48B2-8CD5-2D78B89A59AD}"/>
                </a:ext>
              </a:extLst>
            </p:cNvPr>
            <p:cNvSpPr/>
            <p:nvPr/>
          </p:nvSpPr>
          <p:spPr>
            <a:xfrm>
              <a:off x="1041300" y="6003616"/>
              <a:ext cx="7412065" cy="689612"/>
            </a:xfrm>
            <a:prstGeom prst="rect">
              <a:avLst/>
            </a:prstGeom>
            <a:noFill/>
            <a:ln w="12700">
              <a:solidFill>
                <a:schemeClr val="bg2">
                  <a:lumMod val="40000"/>
                  <a:lumOff val="6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82" name="별: 꼭짓점 5개 81">
              <a:extLst>
                <a:ext uri="{FF2B5EF4-FFF2-40B4-BE49-F238E27FC236}">
                  <a16:creationId xmlns:a16="http://schemas.microsoft.com/office/drawing/2014/main" id="{4E0EF6E0-E60B-4407-8154-F32395118FB2}"/>
                </a:ext>
              </a:extLst>
            </p:cNvPr>
            <p:cNvSpPr/>
            <p:nvPr/>
          </p:nvSpPr>
          <p:spPr>
            <a:xfrm>
              <a:off x="1089225" y="6041970"/>
              <a:ext cx="212035" cy="170314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83" name="별: 꼭짓점 5개 82">
              <a:extLst>
                <a:ext uri="{FF2B5EF4-FFF2-40B4-BE49-F238E27FC236}">
                  <a16:creationId xmlns:a16="http://schemas.microsoft.com/office/drawing/2014/main" id="{B1373A2E-C978-48A9-968C-A7AA3E911FBC}"/>
                </a:ext>
              </a:extLst>
            </p:cNvPr>
            <p:cNvSpPr/>
            <p:nvPr/>
          </p:nvSpPr>
          <p:spPr>
            <a:xfrm>
              <a:off x="1295142" y="6041970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84" name="별: 꼭짓점 5개 83">
              <a:extLst>
                <a:ext uri="{FF2B5EF4-FFF2-40B4-BE49-F238E27FC236}">
                  <a16:creationId xmlns:a16="http://schemas.microsoft.com/office/drawing/2014/main" id="{B47A2A21-B6B6-4849-9B7A-022138086431}"/>
                </a:ext>
              </a:extLst>
            </p:cNvPr>
            <p:cNvSpPr/>
            <p:nvPr/>
          </p:nvSpPr>
          <p:spPr>
            <a:xfrm>
              <a:off x="1489844" y="6041970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85" name="별: 꼭짓점 5개 84">
              <a:extLst>
                <a:ext uri="{FF2B5EF4-FFF2-40B4-BE49-F238E27FC236}">
                  <a16:creationId xmlns:a16="http://schemas.microsoft.com/office/drawing/2014/main" id="{4AD3CD72-26FF-4F16-A893-22E5D249A488}"/>
                </a:ext>
              </a:extLst>
            </p:cNvPr>
            <p:cNvSpPr/>
            <p:nvPr/>
          </p:nvSpPr>
          <p:spPr>
            <a:xfrm>
              <a:off x="1678428" y="6041970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noFill/>
            <a:ln w="3175">
              <a:solidFill>
                <a:srgbClr val="FFC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86" name="별: 꼭짓점 5개 85">
              <a:extLst>
                <a:ext uri="{FF2B5EF4-FFF2-40B4-BE49-F238E27FC236}">
                  <a16:creationId xmlns:a16="http://schemas.microsoft.com/office/drawing/2014/main" id="{426D19B4-2236-4FD2-BADD-69C5A344621F}"/>
                </a:ext>
              </a:extLst>
            </p:cNvPr>
            <p:cNvSpPr/>
            <p:nvPr/>
          </p:nvSpPr>
          <p:spPr>
            <a:xfrm>
              <a:off x="1890463" y="6041970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noFill/>
            <a:ln w="3175">
              <a:solidFill>
                <a:srgbClr val="FFC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7208FFC9-EF37-4447-9030-7497CAE9B970}"/>
                </a:ext>
              </a:extLst>
            </p:cNvPr>
            <p:cNvSpPr txBox="1"/>
            <p:nvPr/>
          </p:nvSpPr>
          <p:spPr>
            <a:xfrm>
              <a:off x="6396221" y="6041970"/>
              <a:ext cx="12352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san*****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BD0EC2F-825B-46C8-AAF7-DCF92C11EC8E}"/>
                </a:ext>
              </a:extLst>
            </p:cNvPr>
            <p:cNvSpPr txBox="1"/>
            <p:nvPr/>
          </p:nvSpPr>
          <p:spPr>
            <a:xfrm>
              <a:off x="7369076" y="6041970"/>
              <a:ext cx="1445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2019-06-26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791EA1B2-AD83-4111-B879-03C6D462BFE2}"/>
                </a:ext>
              </a:extLst>
            </p:cNvPr>
            <p:cNvSpPr txBox="1"/>
            <p:nvPr/>
          </p:nvSpPr>
          <p:spPr>
            <a:xfrm>
              <a:off x="1166484" y="6337528"/>
              <a:ext cx="54037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이번이 두번째 구입이네요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. 2</a:t>
              </a: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번 다 만족합니다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^.^</a:t>
              </a: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A528425E-F263-457F-ABE7-637B3694FC27}"/>
                </a:ext>
              </a:extLst>
            </p:cNvPr>
            <p:cNvSpPr/>
            <p:nvPr/>
          </p:nvSpPr>
          <p:spPr>
            <a:xfrm>
              <a:off x="1041300" y="6831754"/>
              <a:ext cx="7412065" cy="689612"/>
            </a:xfrm>
            <a:prstGeom prst="rect">
              <a:avLst/>
            </a:prstGeom>
            <a:noFill/>
            <a:ln w="12700">
              <a:solidFill>
                <a:schemeClr val="bg2">
                  <a:lumMod val="40000"/>
                  <a:lumOff val="6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92" name="별: 꼭짓점 5개 91">
              <a:extLst>
                <a:ext uri="{FF2B5EF4-FFF2-40B4-BE49-F238E27FC236}">
                  <a16:creationId xmlns:a16="http://schemas.microsoft.com/office/drawing/2014/main" id="{7406CE85-B7EF-4C2C-B342-B569821D6C14}"/>
                </a:ext>
              </a:extLst>
            </p:cNvPr>
            <p:cNvSpPr/>
            <p:nvPr/>
          </p:nvSpPr>
          <p:spPr>
            <a:xfrm>
              <a:off x="1089225" y="6870108"/>
              <a:ext cx="212035" cy="170314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93" name="별: 꼭짓점 5개 92">
              <a:extLst>
                <a:ext uri="{FF2B5EF4-FFF2-40B4-BE49-F238E27FC236}">
                  <a16:creationId xmlns:a16="http://schemas.microsoft.com/office/drawing/2014/main" id="{0F7B7AE6-5C7C-49EE-BD79-3B29272F22D6}"/>
                </a:ext>
              </a:extLst>
            </p:cNvPr>
            <p:cNvSpPr/>
            <p:nvPr/>
          </p:nvSpPr>
          <p:spPr>
            <a:xfrm>
              <a:off x="1295142" y="6870108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94" name="별: 꼭짓점 5개 93">
              <a:extLst>
                <a:ext uri="{FF2B5EF4-FFF2-40B4-BE49-F238E27FC236}">
                  <a16:creationId xmlns:a16="http://schemas.microsoft.com/office/drawing/2014/main" id="{EF0228D5-E9A7-454E-B26F-9CB110412D8D}"/>
                </a:ext>
              </a:extLst>
            </p:cNvPr>
            <p:cNvSpPr/>
            <p:nvPr/>
          </p:nvSpPr>
          <p:spPr>
            <a:xfrm>
              <a:off x="1489844" y="6870108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solidFill>
              <a:srgbClr val="FFC000"/>
            </a:solidFill>
            <a:ln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95" name="별: 꼭짓점 5개 94">
              <a:extLst>
                <a:ext uri="{FF2B5EF4-FFF2-40B4-BE49-F238E27FC236}">
                  <a16:creationId xmlns:a16="http://schemas.microsoft.com/office/drawing/2014/main" id="{F55A2A4E-0E32-4973-8F2C-6C80B37AB07E}"/>
                </a:ext>
              </a:extLst>
            </p:cNvPr>
            <p:cNvSpPr/>
            <p:nvPr/>
          </p:nvSpPr>
          <p:spPr>
            <a:xfrm>
              <a:off x="1678428" y="6870108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noFill/>
            <a:ln w="3175">
              <a:solidFill>
                <a:srgbClr val="FFC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96" name="별: 꼭짓점 5개 95">
              <a:extLst>
                <a:ext uri="{FF2B5EF4-FFF2-40B4-BE49-F238E27FC236}">
                  <a16:creationId xmlns:a16="http://schemas.microsoft.com/office/drawing/2014/main" id="{306A687D-B892-4FA5-865B-D8EADA761745}"/>
                </a:ext>
              </a:extLst>
            </p:cNvPr>
            <p:cNvSpPr/>
            <p:nvPr/>
          </p:nvSpPr>
          <p:spPr>
            <a:xfrm>
              <a:off x="1890463" y="6870108"/>
              <a:ext cx="212035" cy="170314"/>
            </a:xfrm>
            <a:prstGeom prst="star5">
              <a:avLst>
                <a:gd name="adj" fmla="val 15985"/>
                <a:gd name="hf" fmla="val 105146"/>
                <a:gd name="vf" fmla="val 110557"/>
              </a:avLst>
            </a:prstGeom>
            <a:noFill/>
            <a:ln w="3175">
              <a:solidFill>
                <a:srgbClr val="FFC00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71F3A808-99AE-47B6-A62A-1244FBA6A8C6}"/>
                </a:ext>
              </a:extLst>
            </p:cNvPr>
            <p:cNvSpPr txBox="1"/>
            <p:nvPr/>
          </p:nvSpPr>
          <p:spPr>
            <a:xfrm>
              <a:off x="6396221" y="6870108"/>
              <a:ext cx="12352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san*****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1C366139-7E90-457F-A796-2E49755D100B}"/>
                </a:ext>
              </a:extLst>
            </p:cNvPr>
            <p:cNvSpPr txBox="1"/>
            <p:nvPr/>
          </p:nvSpPr>
          <p:spPr>
            <a:xfrm>
              <a:off x="7369076" y="6870108"/>
              <a:ext cx="1445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2019-06-26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CD9FB702-05DB-437A-BBCE-13D3CA0A47DB}"/>
                </a:ext>
              </a:extLst>
            </p:cNvPr>
            <p:cNvSpPr txBox="1"/>
            <p:nvPr/>
          </p:nvSpPr>
          <p:spPr>
            <a:xfrm>
              <a:off x="1166484" y="7165666"/>
              <a:ext cx="54037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이번이 두번째 구입이네요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. 2</a:t>
              </a: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번 다 만족합니다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^.^</a:t>
              </a: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D103038-A4F2-4BCD-892E-9673CCC1769F}"/>
                </a:ext>
              </a:extLst>
            </p:cNvPr>
            <p:cNvSpPr txBox="1"/>
            <p:nvPr/>
          </p:nvSpPr>
          <p:spPr>
            <a:xfrm>
              <a:off x="714088" y="4624664"/>
              <a:ext cx="39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⑤</a:t>
              </a:r>
            </a:p>
          </p:txBody>
        </p:sp>
      </p:grpSp>
      <p:sp>
        <p:nvSpPr>
          <p:cNvPr id="65" name="Google Shape;111;p17">
            <a:extLst>
              <a:ext uri="{FF2B5EF4-FFF2-40B4-BE49-F238E27FC236}">
                <a16:creationId xmlns:a16="http://schemas.microsoft.com/office/drawing/2014/main" id="{19C88895-AFD3-47C4-8A0D-D74DB387A200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화살표 클릭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버튼을 클릭하면 다른 각도의 이미지를 볼 수 있다</a:t>
            </a:r>
            <a:r>
              <a:rPr lang="en-US" altLang="ko-KR" sz="1200" dirty="0">
                <a:latin typeface="+mj-ea"/>
                <a:ea typeface="+mj-ea"/>
              </a:rPr>
              <a:t>.</a:t>
            </a:r>
            <a:endParaRPr lang="en-US" altLang="ko-KR" sz="1200" b="1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이미지 슬라이드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동그라미를 누르면 해당 이미지로 이동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상세정보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작가가 입력한 정보들을 볼 수 있다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이벤트 창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해당 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URL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로 이동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5.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전체 리뷰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댓글 작성가능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세모버튼 누르면 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toggle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기능 가능</a:t>
            </a:r>
          </a:p>
        </p:txBody>
      </p:sp>
    </p:spTree>
    <p:extLst>
      <p:ext uri="{BB962C8B-B14F-4D97-AF65-F5344CB8AC3E}">
        <p14:creationId xmlns:p14="http://schemas.microsoft.com/office/powerpoint/2010/main" val="4155988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703FEFF-9B32-4265-A5B4-C9062EA3065D}"/>
              </a:ext>
            </a:extLst>
          </p:cNvPr>
          <p:cNvGrpSpPr/>
          <p:nvPr/>
        </p:nvGrpSpPr>
        <p:grpSpPr>
          <a:xfrm>
            <a:off x="0" y="101125"/>
            <a:ext cx="6416483" cy="4759452"/>
            <a:chOff x="0" y="101125"/>
            <a:chExt cx="9144000" cy="4759452"/>
          </a:xfrm>
        </p:grpSpPr>
        <p:sp>
          <p:nvSpPr>
            <p:cNvPr id="246" name="Google Shape;246;p27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49" name="Google Shape;249;p27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 panose="02000000000000000000" pitchFamily="2" charset="0"/>
                  <a:ea typeface="Indie Flower"/>
                  <a:cs typeface="Indie Flower"/>
                  <a:sym typeface="Indie Flower"/>
                </a:rPr>
                <a:t>≡</a:t>
              </a:r>
              <a:endPara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50" name="Google Shape;250;p27"/>
            <p:cNvSpPr txBox="1"/>
            <p:nvPr/>
          </p:nvSpPr>
          <p:spPr>
            <a:xfrm>
              <a:off x="0" y="101125"/>
              <a:ext cx="1484956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51" name="Google Shape;251;p27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8C3D25A-551D-4A5C-8BC7-6DB27B2DCE2D}"/>
                </a:ext>
              </a:extLst>
            </p:cNvPr>
            <p:cNvSpPr txBox="1"/>
            <p:nvPr/>
          </p:nvSpPr>
          <p:spPr>
            <a:xfrm>
              <a:off x="3550179" y="4646062"/>
              <a:ext cx="883099" cy="21358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 lvl="0" indent="0" algn="l" defTabSz="6858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ko-KR" altLang="en-US" sz="788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마우스 오버</a:t>
              </a:r>
            </a:p>
          </p:txBody>
        </p:sp>
        <p:sp>
          <p:nvSpPr>
            <p:cNvPr id="12" name="Google Shape;164;p21">
              <a:extLst>
                <a:ext uri="{FF2B5EF4-FFF2-40B4-BE49-F238E27FC236}">
                  <a16:creationId xmlns:a16="http://schemas.microsoft.com/office/drawing/2014/main" id="{3D03CE57-CB18-455F-ACB6-BCE351F98C38}"/>
                </a:ext>
              </a:extLst>
            </p:cNvPr>
            <p:cNvSpPr/>
            <p:nvPr/>
          </p:nvSpPr>
          <p:spPr>
            <a:xfrm>
              <a:off x="1857880" y="1013458"/>
              <a:ext cx="1635734" cy="15104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작가</a:t>
              </a:r>
              <a:endPara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프로필 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3" name="Google Shape;165;p21">
              <a:extLst>
                <a:ext uri="{FF2B5EF4-FFF2-40B4-BE49-F238E27FC236}">
                  <a16:creationId xmlns:a16="http://schemas.microsoft.com/office/drawing/2014/main" id="{81E708A9-6C4E-4D9D-9970-B0F773B5AB63}"/>
                </a:ext>
              </a:extLst>
            </p:cNvPr>
            <p:cNvSpPr/>
            <p:nvPr/>
          </p:nvSpPr>
          <p:spPr>
            <a:xfrm>
              <a:off x="3805473" y="1118838"/>
              <a:ext cx="3543528" cy="1041300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 소개글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5" name="Google Shape;167;p21">
              <a:extLst>
                <a:ext uri="{FF2B5EF4-FFF2-40B4-BE49-F238E27FC236}">
                  <a16:creationId xmlns:a16="http://schemas.microsoft.com/office/drawing/2014/main" id="{9FC2AAB2-FBC8-4701-B421-A057DC52EF6A}"/>
                </a:ext>
              </a:extLst>
            </p:cNvPr>
            <p:cNvSpPr/>
            <p:nvPr/>
          </p:nvSpPr>
          <p:spPr>
            <a:xfrm>
              <a:off x="3082230" y="289772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7" name="Google Shape;168;p21">
              <a:extLst>
                <a:ext uri="{FF2B5EF4-FFF2-40B4-BE49-F238E27FC236}">
                  <a16:creationId xmlns:a16="http://schemas.microsoft.com/office/drawing/2014/main" id="{2ADAC511-2BBD-48E3-9B96-367426D4C494}"/>
                </a:ext>
              </a:extLst>
            </p:cNvPr>
            <p:cNvSpPr/>
            <p:nvPr/>
          </p:nvSpPr>
          <p:spPr>
            <a:xfrm>
              <a:off x="4306580" y="289772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8" name="Google Shape;169;p21">
              <a:extLst>
                <a:ext uri="{FF2B5EF4-FFF2-40B4-BE49-F238E27FC236}">
                  <a16:creationId xmlns:a16="http://schemas.microsoft.com/office/drawing/2014/main" id="{01D89D10-5F51-4A41-B79A-D97292E5604A}"/>
                </a:ext>
              </a:extLst>
            </p:cNvPr>
            <p:cNvSpPr/>
            <p:nvPr/>
          </p:nvSpPr>
          <p:spPr>
            <a:xfrm>
              <a:off x="5530930" y="289772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9" name="Google Shape;170;p21">
              <a:extLst>
                <a:ext uri="{FF2B5EF4-FFF2-40B4-BE49-F238E27FC236}">
                  <a16:creationId xmlns:a16="http://schemas.microsoft.com/office/drawing/2014/main" id="{6D9DF905-AEF3-4D85-945D-79C164FC47AF}"/>
                </a:ext>
              </a:extLst>
            </p:cNvPr>
            <p:cNvSpPr/>
            <p:nvPr/>
          </p:nvSpPr>
          <p:spPr>
            <a:xfrm>
              <a:off x="6755280" y="289772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2" name="Google Shape;172;p21">
              <a:extLst>
                <a:ext uri="{FF2B5EF4-FFF2-40B4-BE49-F238E27FC236}">
                  <a16:creationId xmlns:a16="http://schemas.microsoft.com/office/drawing/2014/main" id="{61CD8FA9-9A1F-43CD-B41C-84129EF65598}"/>
                </a:ext>
              </a:extLst>
            </p:cNvPr>
            <p:cNvSpPr/>
            <p:nvPr/>
          </p:nvSpPr>
          <p:spPr>
            <a:xfrm>
              <a:off x="3082230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3" name="Google Shape;173;p21">
              <a:extLst>
                <a:ext uri="{FF2B5EF4-FFF2-40B4-BE49-F238E27FC236}">
                  <a16:creationId xmlns:a16="http://schemas.microsoft.com/office/drawing/2014/main" id="{D08DB35D-B032-46A2-8565-DBD785D6859C}"/>
                </a:ext>
              </a:extLst>
            </p:cNvPr>
            <p:cNvSpPr/>
            <p:nvPr/>
          </p:nvSpPr>
          <p:spPr>
            <a:xfrm>
              <a:off x="4306580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4" name="Google Shape;174;p21">
              <a:extLst>
                <a:ext uri="{FF2B5EF4-FFF2-40B4-BE49-F238E27FC236}">
                  <a16:creationId xmlns:a16="http://schemas.microsoft.com/office/drawing/2014/main" id="{C4A87500-463A-4ABF-99E8-730231CF2C3F}"/>
                </a:ext>
              </a:extLst>
            </p:cNvPr>
            <p:cNvSpPr/>
            <p:nvPr/>
          </p:nvSpPr>
          <p:spPr>
            <a:xfrm>
              <a:off x="5530930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5" name="Google Shape;175;p21">
              <a:extLst>
                <a:ext uri="{FF2B5EF4-FFF2-40B4-BE49-F238E27FC236}">
                  <a16:creationId xmlns:a16="http://schemas.microsoft.com/office/drawing/2014/main" id="{C3DEAEA8-3250-4467-B715-8ED40DDD303E}"/>
                </a:ext>
              </a:extLst>
            </p:cNvPr>
            <p:cNvSpPr/>
            <p:nvPr/>
          </p:nvSpPr>
          <p:spPr>
            <a:xfrm>
              <a:off x="6755280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35" name="Google Shape;172;p21">
              <a:extLst>
                <a:ext uri="{FF2B5EF4-FFF2-40B4-BE49-F238E27FC236}">
                  <a16:creationId xmlns:a16="http://schemas.microsoft.com/office/drawing/2014/main" id="{1642817A-AF44-43EE-9514-0A793299E74C}"/>
                </a:ext>
              </a:extLst>
            </p:cNvPr>
            <p:cNvSpPr/>
            <p:nvPr/>
          </p:nvSpPr>
          <p:spPr>
            <a:xfrm>
              <a:off x="1849914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ko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1AEF2079-B93F-49FA-BF48-9176C3B400BB}"/>
                </a:ext>
              </a:extLst>
            </p:cNvPr>
            <p:cNvSpPr/>
            <p:nvPr/>
          </p:nvSpPr>
          <p:spPr>
            <a:xfrm>
              <a:off x="5681672" y="2312114"/>
              <a:ext cx="1667330" cy="259636"/>
            </a:xfrm>
            <a:prstGeom prst="roundRect">
              <a:avLst/>
            </a:prstGeom>
            <a:ln w="3175"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스케쥴 확인</a:t>
              </a: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85E41A5-3B65-4B36-AD9B-00E45702FAC7}"/>
                </a:ext>
              </a:extLst>
            </p:cNvPr>
            <p:cNvCxnSpPr/>
            <p:nvPr/>
          </p:nvCxnSpPr>
          <p:spPr>
            <a:xfrm>
              <a:off x="0" y="703383"/>
              <a:ext cx="9144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6C92D81-106F-499D-B5D6-175673A5CEFB}"/>
                </a:ext>
              </a:extLst>
            </p:cNvPr>
            <p:cNvSpPr txBox="1"/>
            <p:nvPr/>
          </p:nvSpPr>
          <p:spPr>
            <a:xfrm>
              <a:off x="1584090" y="2779639"/>
              <a:ext cx="39272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①</a:t>
              </a: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690550BF-D658-409E-B9EA-33424F950883}"/>
                </a:ext>
              </a:extLst>
            </p:cNvPr>
            <p:cNvSpPr/>
            <p:nvPr/>
          </p:nvSpPr>
          <p:spPr>
            <a:xfrm>
              <a:off x="3886675" y="2313612"/>
              <a:ext cx="1508920" cy="259636"/>
            </a:xfrm>
            <a:prstGeom prst="roundRect">
              <a:avLst/>
            </a:prstGeom>
            <a:ln w="3175"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문의하기</a:t>
              </a:r>
            </a:p>
          </p:txBody>
        </p:sp>
        <p:sp>
          <p:nvSpPr>
            <p:cNvPr id="2" name="더하기 기호 1">
              <a:extLst>
                <a:ext uri="{FF2B5EF4-FFF2-40B4-BE49-F238E27FC236}">
                  <a16:creationId xmlns:a16="http://schemas.microsoft.com/office/drawing/2014/main" id="{DA1D3CC2-3858-42F5-B0A6-9BB8CB90AF88}"/>
                </a:ext>
              </a:extLst>
            </p:cNvPr>
            <p:cNvSpPr/>
            <p:nvPr/>
          </p:nvSpPr>
          <p:spPr>
            <a:xfrm>
              <a:off x="1927865" y="2897727"/>
              <a:ext cx="747882" cy="720080"/>
            </a:xfrm>
            <a:prstGeom prst="mathPlus">
              <a:avLst>
                <a:gd name="adj1" fmla="val 6956"/>
              </a:avLst>
            </a:prstGeom>
            <a:solidFill>
              <a:schemeClr val="tx1"/>
            </a:solidFill>
            <a:ln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</p:grpSp>
      <p:sp>
        <p:nvSpPr>
          <p:cNvPr id="29" name="Google Shape;111;p17">
            <a:extLst>
              <a:ext uri="{FF2B5EF4-FFF2-40B4-BE49-F238E27FC236}">
                <a16:creationId xmlns:a16="http://schemas.microsoft.com/office/drawing/2014/main" id="{96F7F045-F752-4AF0-9891-ACB0105AE622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 추가 등록 버튼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작업자들이 </a:t>
            </a:r>
            <a:r>
              <a:rPr lang="en-US" altLang="ko-KR" sz="1200" dirty="0">
                <a:latin typeface="+mj-ea"/>
                <a:ea typeface="+mj-ea"/>
              </a:rPr>
              <a:t>+ </a:t>
            </a:r>
            <a:r>
              <a:rPr lang="ko-KR" altLang="en-US" sz="1200" dirty="0">
                <a:latin typeface="+mj-ea"/>
                <a:ea typeface="+mj-ea"/>
              </a:rPr>
              <a:t>버튼을 클릭을 하여 사진을 추가 할 수 있다</a:t>
            </a:r>
            <a:r>
              <a:rPr lang="en-US" altLang="ko-KR" sz="1200" dirty="0">
                <a:latin typeface="+mj-ea"/>
                <a:ea typeface="+mj-ea"/>
              </a:rPr>
              <a:t>.</a:t>
            </a:r>
            <a:endParaRPr lang="ko-KR" altLang="en-US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8422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/>
        </p:nvSpPr>
        <p:spPr>
          <a:xfrm>
            <a:off x="141100" y="3877575"/>
            <a:ext cx="28200" cy="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49" name="Google Shape;249;p27"/>
          <p:cNvSpPr txBox="1"/>
          <p:nvPr/>
        </p:nvSpPr>
        <p:spPr>
          <a:xfrm>
            <a:off x="4051350" y="181825"/>
            <a:ext cx="10413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rPr>
              <a:t>≡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 panose="02000000000000000000" pitchFamily="2" charset="0"/>
              <a:ea typeface="Indie Flower"/>
              <a:cs typeface="Indie Flower"/>
              <a:sym typeface="Indie Flower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0" y="101125"/>
            <a:ext cx="10413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Good.D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TATTOO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51" name="Google Shape;251;p27"/>
          <p:cNvSpPr txBox="1"/>
          <p:nvPr/>
        </p:nvSpPr>
        <p:spPr>
          <a:xfrm>
            <a:off x="7659046" y="461125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LogIn  Join  My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C3D25A-551D-4A5C-8BC7-6DB27B2DCE2D}"/>
              </a:ext>
            </a:extLst>
          </p:cNvPr>
          <p:cNvSpPr txBox="1"/>
          <p:nvPr/>
        </p:nvSpPr>
        <p:spPr>
          <a:xfrm>
            <a:off x="3550179" y="4646062"/>
            <a:ext cx="883099" cy="2135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ko-KR" altLang="en-US" sz="78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마우스 오버</a:t>
            </a:r>
          </a:p>
        </p:txBody>
      </p:sp>
      <p:sp>
        <p:nvSpPr>
          <p:cNvPr id="12" name="Google Shape;164;p21">
            <a:extLst>
              <a:ext uri="{FF2B5EF4-FFF2-40B4-BE49-F238E27FC236}">
                <a16:creationId xmlns:a16="http://schemas.microsoft.com/office/drawing/2014/main" id="{3D03CE57-CB18-455F-ACB6-BCE351F98C38}"/>
              </a:ext>
            </a:extLst>
          </p:cNvPr>
          <p:cNvSpPr/>
          <p:nvPr/>
        </p:nvSpPr>
        <p:spPr>
          <a:xfrm>
            <a:off x="1857880" y="1013458"/>
            <a:ext cx="1635734" cy="1510400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프로필 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3" name="Google Shape;165;p21">
            <a:extLst>
              <a:ext uri="{FF2B5EF4-FFF2-40B4-BE49-F238E27FC236}">
                <a16:creationId xmlns:a16="http://schemas.microsoft.com/office/drawing/2014/main" id="{81E708A9-6C4E-4D9D-9970-B0F773B5AB63}"/>
              </a:ext>
            </a:extLst>
          </p:cNvPr>
          <p:cNvSpPr/>
          <p:nvPr/>
        </p:nvSpPr>
        <p:spPr>
          <a:xfrm>
            <a:off x="3805475" y="1118838"/>
            <a:ext cx="3385118" cy="10413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소개글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5" name="Google Shape;167;p21">
            <a:extLst>
              <a:ext uri="{FF2B5EF4-FFF2-40B4-BE49-F238E27FC236}">
                <a16:creationId xmlns:a16="http://schemas.microsoft.com/office/drawing/2014/main" id="{9FC2AAB2-FBC8-4701-B421-A057DC52EF6A}"/>
              </a:ext>
            </a:extLst>
          </p:cNvPr>
          <p:cNvSpPr/>
          <p:nvPr/>
        </p:nvSpPr>
        <p:spPr>
          <a:xfrm>
            <a:off x="308223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7" name="Google Shape;168;p21">
            <a:extLst>
              <a:ext uri="{FF2B5EF4-FFF2-40B4-BE49-F238E27FC236}">
                <a16:creationId xmlns:a16="http://schemas.microsoft.com/office/drawing/2014/main" id="{2ADAC511-2BBD-48E3-9B96-367426D4C494}"/>
              </a:ext>
            </a:extLst>
          </p:cNvPr>
          <p:cNvSpPr/>
          <p:nvPr/>
        </p:nvSpPr>
        <p:spPr>
          <a:xfrm>
            <a:off x="430658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8" name="Google Shape;169;p21">
            <a:extLst>
              <a:ext uri="{FF2B5EF4-FFF2-40B4-BE49-F238E27FC236}">
                <a16:creationId xmlns:a16="http://schemas.microsoft.com/office/drawing/2014/main" id="{01D89D10-5F51-4A41-B79A-D97292E5604A}"/>
              </a:ext>
            </a:extLst>
          </p:cNvPr>
          <p:cNvSpPr/>
          <p:nvPr/>
        </p:nvSpPr>
        <p:spPr>
          <a:xfrm>
            <a:off x="553093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9" name="Google Shape;170;p21">
            <a:extLst>
              <a:ext uri="{FF2B5EF4-FFF2-40B4-BE49-F238E27FC236}">
                <a16:creationId xmlns:a16="http://schemas.microsoft.com/office/drawing/2014/main" id="{6D9DF905-AEF3-4D85-945D-79C164FC47AF}"/>
              </a:ext>
            </a:extLst>
          </p:cNvPr>
          <p:cNvSpPr/>
          <p:nvPr/>
        </p:nvSpPr>
        <p:spPr>
          <a:xfrm>
            <a:off x="675528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2" name="Google Shape;172;p21">
            <a:extLst>
              <a:ext uri="{FF2B5EF4-FFF2-40B4-BE49-F238E27FC236}">
                <a16:creationId xmlns:a16="http://schemas.microsoft.com/office/drawing/2014/main" id="{61CD8FA9-9A1F-43CD-B41C-84129EF65598}"/>
              </a:ext>
            </a:extLst>
          </p:cNvPr>
          <p:cNvSpPr/>
          <p:nvPr/>
        </p:nvSpPr>
        <p:spPr>
          <a:xfrm>
            <a:off x="308223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3" name="Google Shape;173;p21">
            <a:extLst>
              <a:ext uri="{FF2B5EF4-FFF2-40B4-BE49-F238E27FC236}">
                <a16:creationId xmlns:a16="http://schemas.microsoft.com/office/drawing/2014/main" id="{D08DB35D-B032-46A2-8565-DBD785D6859C}"/>
              </a:ext>
            </a:extLst>
          </p:cNvPr>
          <p:cNvSpPr/>
          <p:nvPr/>
        </p:nvSpPr>
        <p:spPr>
          <a:xfrm>
            <a:off x="430658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4" name="Google Shape;174;p21">
            <a:extLst>
              <a:ext uri="{FF2B5EF4-FFF2-40B4-BE49-F238E27FC236}">
                <a16:creationId xmlns:a16="http://schemas.microsoft.com/office/drawing/2014/main" id="{C4A87500-463A-4ABF-99E8-730231CF2C3F}"/>
              </a:ext>
            </a:extLst>
          </p:cNvPr>
          <p:cNvSpPr/>
          <p:nvPr/>
        </p:nvSpPr>
        <p:spPr>
          <a:xfrm>
            <a:off x="553093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5" name="Google Shape;175;p21">
            <a:extLst>
              <a:ext uri="{FF2B5EF4-FFF2-40B4-BE49-F238E27FC236}">
                <a16:creationId xmlns:a16="http://schemas.microsoft.com/office/drawing/2014/main" id="{C3DEAEA8-3250-4467-B715-8ED40DDD303E}"/>
              </a:ext>
            </a:extLst>
          </p:cNvPr>
          <p:cNvSpPr/>
          <p:nvPr/>
        </p:nvSpPr>
        <p:spPr>
          <a:xfrm>
            <a:off x="675528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5" name="Google Shape;172;p21">
            <a:extLst>
              <a:ext uri="{FF2B5EF4-FFF2-40B4-BE49-F238E27FC236}">
                <a16:creationId xmlns:a16="http://schemas.microsoft.com/office/drawing/2014/main" id="{1642817A-AF44-43EE-9514-0A793299E74C}"/>
              </a:ext>
            </a:extLst>
          </p:cNvPr>
          <p:cNvSpPr/>
          <p:nvPr/>
        </p:nvSpPr>
        <p:spPr>
          <a:xfrm>
            <a:off x="1849914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AEF2079-B93F-49FA-BF48-9176C3B400BB}"/>
              </a:ext>
            </a:extLst>
          </p:cNvPr>
          <p:cNvSpPr/>
          <p:nvPr/>
        </p:nvSpPr>
        <p:spPr>
          <a:xfrm>
            <a:off x="5681673" y="2312114"/>
            <a:ext cx="1508920" cy="259636"/>
          </a:xfrm>
          <a:prstGeom prst="roundRect">
            <a:avLst/>
          </a:prstGeom>
          <a:ln w="317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스케쥴 확인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85E41A5-3B65-4B36-AD9B-00E45702FAC7}"/>
              </a:ext>
            </a:extLst>
          </p:cNvPr>
          <p:cNvCxnSpPr/>
          <p:nvPr/>
        </p:nvCxnSpPr>
        <p:spPr>
          <a:xfrm>
            <a:off x="0" y="703383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CB2BC29-DA25-4C09-B8DC-5A5DC628FADA}"/>
              </a:ext>
            </a:extLst>
          </p:cNvPr>
          <p:cNvSpPr txBox="1"/>
          <p:nvPr/>
        </p:nvSpPr>
        <p:spPr>
          <a:xfrm>
            <a:off x="4454395" y="846342"/>
            <a:ext cx="392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③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EB32F0-FC86-4369-8DD6-C1F7E76930C1}"/>
              </a:ext>
            </a:extLst>
          </p:cNvPr>
          <p:cNvSpPr txBox="1"/>
          <p:nvPr/>
        </p:nvSpPr>
        <p:spPr>
          <a:xfrm>
            <a:off x="3600597" y="2135653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④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D8A3A09-55F5-42B1-84D8-21FB8F395C74}"/>
              </a:ext>
            </a:extLst>
          </p:cNvPr>
          <p:cNvSpPr txBox="1"/>
          <p:nvPr/>
        </p:nvSpPr>
        <p:spPr>
          <a:xfrm>
            <a:off x="5375941" y="2135652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⑤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DC475C-BC51-4212-AF3C-D4BE19C7DC74}"/>
              </a:ext>
            </a:extLst>
          </p:cNvPr>
          <p:cNvSpPr txBox="1"/>
          <p:nvPr/>
        </p:nvSpPr>
        <p:spPr>
          <a:xfrm>
            <a:off x="5303664" y="891771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⑦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250F-AB71-4150-83F5-E2116D7D292D}"/>
              </a:ext>
            </a:extLst>
          </p:cNvPr>
          <p:cNvSpPr txBox="1"/>
          <p:nvPr/>
        </p:nvSpPr>
        <p:spPr>
          <a:xfrm>
            <a:off x="5860510" y="891771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⑧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690550BF-D658-409E-B9EA-33424F950883}"/>
              </a:ext>
            </a:extLst>
          </p:cNvPr>
          <p:cNvSpPr/>
          <p:nvPr/>
        </p:nvSpPr>
        <p:spPr>
          <a:xfrm>
            <a:off x="3886675" y="2313612"/>
            <a:ext cx="1508920" cy="259636"/>
          </a:xfrm>
          <a:prstGeom prst="roundRect">
            <a:avLst/>
          </a:prstGeom>
          <a:ln w="317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문의하기</a:t>
            </a:r>
          </a:p>
        </p:txBody>
      </p:sp>
      <p:sp>
        <p:nvSpPr>
          <p:cNvPr id="2" name="더하기 기호 1">
            <a:extLst>
              <a:ext uri="{FF2B5EF4-FFF2-40B4-BE49-F238E27FC236}">
                <a16:creationId xmlns:a16="http://schemas.microsoft.com/office/drawing/2014/main" id="{DA1D3CC2-3858-42F5-B0A6-9BB8CB90AF88}"/>
              </a:ext>
            </a:extLst>
          </p:cNvPr>
          <p:cNvSpPr/>
          <p:nvPr/>
        </p:nvSpPr>
        <p:spPr>
          <a:xfrm>
            <a:off x="1927865" y="2897727"/>
            <a:ext cx="747882" cy="720080"/>
          </a:xfrm>
          <a:prstGeom prst="mathPlus">
            <a:avLst>
              <a:gd name="adj1" fmla="val 6956"/>
            </a:avLst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EB0A89-C59E-49E5-8D0D-7B564AF463FE}"/>
              </a:ext>
            </a:extLst>
          </p:cNvPr>
          <p:cNvSpPr/>
          <p:nvPr/>
        </p:nvSpPr>
        <p:spPr>
          <a:xfrm>
            <a:off x="-182262" y="-1576"/>
            <a:ext cx="9185162" cy="5143499"/>
          </a:xfrm>
          <a:prstGeom prst="rect">
            <a:avLst/>
          </a:prstGeom>
          <a:solidFill>
            <a:schemeClr val="tx1">
              <a:alpha val="71000"/>
            </a:schemeClr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1001353-C77B-4F1C-8FFB-1BB18105FB97}"/>
              </a:ext>
            </a:extLst>
          </p:cNvPr>
          <p:cNvGrpSpPr/>
          <p:nvPr/>
        </p:nvGrpSpPr>
        <p:grpSpPr>
          <a:xfrm>
            <a:off x="1642578" y="759424"/>
            <a:ext cx="3344800" cy="3672551"/>
            <a:chOff x="1825208" y="730023"/>
            <a:chExt cx="3344800" cy="367255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7134C09-FC9C-4079-8AE7-EA2AA980958A}"/>
                </a:ext>
              </a:extLst>
            </p:cNvPr>
            <p:cNvSpPr/>
            <p:nvPr/>
          </p:nvSpPr>
          <p:spPr>
            <a:xfrm>
              <a:off x="1825208" y="730023"/>
              <a:ext cx="3344800" cy="367255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1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  <a:p>
              <a:pPr marL="0" marR="0" lvl="1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02D3994-F629-4319-84BC-63175FFC575A}"/>
                </a:ext>
              </a:extLst>
            </p:cNvPr>
            <p:cNvSpPr/>
            <p:nvPr/>
          </p:nvSpPr>
          <p:spPr>
            <a:xfrm>
              <a:off x="2026809" y="854035"/>
              <a:ext cx="2969402" cy="2263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제목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B0CCDF4A-F41F-4ABB-9F51-F7C8572ADC78}"/>
                </a:ext>
              </a:extLst>
            </p:cNvPr>
            <p:cNvSpPr/>
            <p:nvPr/>
          </p:nvSpPr>
          <p:spPr>
            <a:xfrm>
              <a:off x="2026809" y="1179727"/>
              <a:ext cx="2969402" cy="2263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태그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23387927-D76B-4B75-B8F6-041E8D18C73B}"/>
                </a:ext>
              </a:extLst>
            </p:cNvPr>
            <p:cNvSpPr/>
            <p:nvPr/>
          </p:nvSpPr>
          <p:spPr>
            <a:xfrm>
              <a:off x="2021121" y="2582104"/>
              <a:ext cx="2969402" cy="137755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안녕하세요 </a:t>
              </a:r>
              <a:r>
                <a:rPr kumimoji="0" lang="en-US" altLang="ko-KR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~ 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작업 받느라 수고 </a:t>
              </a:r>
              <a:r>
                <a:rPr kumimoji="0" lang="ko-KR" altLang="en-US" sz="1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하셧어용</a:t>
              </a:r>
              <a:endPara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손님이 원하는 스타일로 </a:t>
              </a:r>
              <a:endPara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작업을 해드렸어요 </a:t>
              </a:r>
              <a:endPara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참느라 </a:t>
              </a:r>
              <a:r>
                <a:rPr kumimoji="0" lang="ko-KR" altLang="en-US" sz="1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고생하셧슷빈다</a:t>
              </a:r>
              <a:endParaRPr kumimoji="0" lang="en-US" altLang="ko-KR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7" name="더하기 기호 6">
              <a:extLst>
                <a:ext uri="{FF2B5EF4-FFF2-40B4-BE49-F238E27FC236}">
                  <a16:creationId xmlns:a16="http://schemas.microsoft.com/office/drawing/2014/main" id="{E07C13CB-B603-47D6-B23C-CDA023DFAD25}"/>
                </a:ext>
              </a:extLst>
            </p:cNvPr>
            <p:cNvSpPr/>
            <p:nvPr/>
          </p:nvSpPr>
          <p:spPr>
            <a:xfrm>
              <a:off x="3251980" y="4047411"/>
              <a:ext cx="348617" cy="328527"/>
            </a:xfrm>
            <a:prstGeom prst="mathPlus">
              <a:avLst>
                <a:gd name="adj1" fmla="val 15393"/>
              </a:avLst>
            </a:prstGeom>
            <a:solidFill>
              <a:schemeClr val="tx1"/>
            </a:solidFill>
            <a:ln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52B16BF7-9172-4A5A-94CE-22E1A495D76A}"/>
                </a:ext>
              </a:extLst>
            </p:cNvPr>
            <p:cNvSpPr/>
            <p:nvPr/>
          </p:nvSpPr>
          <p:spPr>
            <a:xfrm>
              <a:off x="2026809" y="1863992"/>
              <a:ext cx="1341566" cy="2263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장르</a:t>
              </a: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566CE37-D7A5-4FAF-980C-0B805ACCC100}"/>
                </a:ext>
              </a:extLst>
            </p:cNvPr>
            <p:cNvSpPr/>
            <p:nvPr/>
          </p:nvSpPr>
          <p:spPr>
            <a:xfrm>
              <a:off x="2026809" y="2199409"/>
              <a:ext cx="1341566" cy="2263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부위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A58758D8-8D9F-4E03-B5BD-7669DA3C9357}"/>
                </a:ext>
              </a:extLst>
            </p:cNvPr>
            <p:cNvSpPr/>
            <p:nvPr/>
          </p:nvSpPr>
          <p:spPr>
            <a:xfrm>
              <a:off x="3590096" y="1877555"/>
              <a:ext cx="1406115" cy="2263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주제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DCCC311-ABCD-49E2-9C02-0928751FF2CE}"/>
                </a:ext>
              </a:extLst>
            </p:cNvPr>
            <p:cNvSpPr/>
            <p:nvPr/>
          </p:nvSpPr>
          <p:spPr>
            <a:xfrm>
              <a:off x="3590096" y="2212972"/>
              <a:ext cx="1406115" cy="2263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소요시간</a:t>
              </a: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BA92AE5D-1C93-4FE9-8122-A9F191461D49}"/>
                </a:ext>
              </a:extLst>
            </p:cNvPr>
            <p:cNvSpPr/>
            <p:nvPr/>
          </p:nvSpPr>
          <p:spPr>
            <a:xfrm>
              <a:off x="2025775" y="1520518"/>
              <a:ext cx="2969402" cy="2263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가격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6C92D81-106F-499D-B5D6-175673A5CEFB}"/>
              </a:ext>
            </a:extLst>
          </p:cNvPr>
          <p:cNvSpPr txBox="1"/>
          <p:nvPr/>
        </p:nvSpPr>
        <p:spPr>
          <a:xfrm>
            <a:off x="1256751" y="4027477"/>
            <a:ext cx="392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</a:rPr>
              <a:t>④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D8B2BBB-7BAF-4311-B3FE-F96FF45000B6}"/>
              </a:ext>
            </a:extLst>
          </p:cNvPr>
          <p:cNvSpPr txBox="1"/>
          <p:nvPr/>
        </p:nvSpPr>
        <p:spPr>
          <a:xfrm>
            <a:off x="1274069" y="2676451"/>
            <a:ext cx="392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</a:rPr>
              <a:t>③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53CB9A0-7E0F-4B5E-9609-39A769086F7D}"/>
              </a:ext>
            </a:extLst>
          </p:cNvPr>
          <p:cNvSpPr txBox="1"/>
          <p:nvPr/>
        </p:nvSpPr>
        <p:spPr>
          <a:xfrm>
            <a:off x="1244525" y="1040816"/>
            <a:ext cx="392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</a:rPr>
              <a:t>②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1CFFE5B-367D-4320-87E7-F6F5421E81EF}"/>
              </a:ext>
            </a:extLst>
          </p:cNvPr>
          <p:cNvSpPr txBox="1"/>
          <p:nvPr/>
        </p:nvSpPr>
        <p:spPr>
          <a:xfrm>
            <a:off x="803240" y="757222"/>
            <a:ext cx="392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①</a:t>
            </a:r>
          </a:p>
        </p:txBody>
      </p:sp>
      <p:sp>
        <p:nvSpPr>
          <p:cNvPr id="54" name="Google Shape;111;p17">
            <a:extLst>
              <a:ext uri="{FF2B5EF4-FFF2-40B4-BE49-F238E27FC236}">
                <a16:creationId xmlns:a16="http://schemas.microsoft.com/office/drawing/2014/main" id="{A1DDE79C-3DA3-4142-A9E0-C1DC80D1D639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 등록 창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작업 정보 등록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제목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태그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가격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카테고리 등 등록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내용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작가의 멘트 등록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 등록 버튼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+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버튼을 클릭하여 원하는 만큼 작업물의 사진을 등록을 할 수 있다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여러 장 등록 시 상세보기 창에서 슬라이드로 볼 수 있음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1123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3" name="Google Shape;243;p18"/>
          <p:cNvCxnSpPr/>
          <p:nvPr/>
        </p:nvCxnSpPr>
        <p:spPr>
          <a:xfrm>
            <a:off x="0" y="527537"/>
            <a:ext cx="685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4" name="Google Shape;244;p18"/>
          <p:cNvSpPr txBox="1"/>
          <p:nvPr/>
        </p:nvSpPr>
        <p:spPr>
          <a:xfrm>
            <a:off x="84624" y="80126"/>
            <a:ext cx="780975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27000" rIns="68569" bIns="68569" anchor="t" anchorCtr="0">
            <a:noAutofit/>
          </a:bodyPr>
          <a:lstStyle/>
          <a:p>
            <a:pPr defTabSz="685800">
              <a:buSzPts val="1800"/>
            </a:pPr>
            <a:r>
              <a:rPr lang="en-US" sz="135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Good.D</a:t>
            </a:r>
            <a:endParaRPr sz="1350" b="1">
              <a:solidFill>
                <a:srgbClr val="FFFFFF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defTabSz="685800">
              <a:buSzPts val="1800"/>
            </a:pPr>
            <a:r>
              <a:rPr lang="en-US" sz="135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TATTOO</a:t>
            </a:r>
            <a:endParaRPr sz="1350" b="1">
              <a:solidFill>
                <a:srgbClr val="FFFFFF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45" name="Google Shape;245;p18"/>
          <p:cNvSpPr txBox="1"/>
          <p:nvPr/>
        </p:nvSpPr>
        <p:spPr>
          <a:xfrm>
            <a:off x="7846968" y="218054"/>
            <a:ext cx="1080000" cy="1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 defTabSz="685800">
              <a:buSzPts val="1200"/>
            </a:pPr>
            <a:r>
              <a:rPr lang="en-US" sz="9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LogIn  Join  My</a:t>
            </a:r>
            <a:endParaRPr sz="900">
              <a:solidFill>
                <a:srgbClr val="FFFFFF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46" name="Google Shape;246;p18"/>
          <p:cNvSpPr/>
          <p:nvPr/>
        </p:nvSpPr>
        <p:spPr>
          <a:xfrm>
            <a:off x="784187" y="983208"/>
            <a:ext cx="844875" cy="36585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200"/>
            </a:pPr>
            <a:r>
              <a:rPr lang="en-US" sz="900" dirty="0" err="1">
                <a:solidFill>
                  <a:srgbClr val="D9D9D9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자주하는질문</a:t>
            </a:r>
            <a:endParaRPr sz="900" dirty="0">
              <a:solidFill>
                <a:srgbClr val="D9D9D9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47" name="Google Shape;247;p18"/>
          <p:cNvSpPr txBox="1"/>
          <p:nvPr/>
        </p:nvSpPr>
        <p:spPr>
          <a:xfrm>
            <a:off x="203588" y="974832"/>
            <a:ext cx="780975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800"/>
            </a:pPr>
            <a:r>
              <a:rPr lang="en-US" sz="13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Notice</a:t>
            </a:r>
            <a:endParaRPr sz="13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cxnSp>
        <p:nvCxnSpPr>
          <p:cNvPr id="248" name="Google Shape;248;p18"/>
          <p:cNvCxnSpPr/>
          <p:nvPr/>
        </p:nvCxnSpPr>
        <p:spPr>
          <a:xfrm>
            <a:off x="791585" y="1071035"/>
            <a:ext cx="225" cy="1352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9" name="Google Shape;249;p18"/>
          <p:cNvCxnSpPr/>
          <p:nvPr/>
        </p:nvCxnSpPr>
        <p:spPr>
          <a:xfrm rot="10800000" flipH="1">
            <a:off x="51806" y="1361706"/>
            <a:ext cx="8977050" cy="74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0" name="Google Shape;250;p18"/>
          <p:cNvSpPr txBox="1"/>
          <p:nvPr/>
        </p:nvSpPr>
        <p:spPr>
          <a:xfrm>
            <a:off x="4103093" y="431339"/>
            <a:ext cx="844875" cy="283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2400"/>
            </a:pPr>
            <a:r>
              <a:rPr lang="en-US"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Notice</a:t>
            </a:r>
            <a:endParaRPr sz="180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51" name="Google Shape;251;p18"/>
          <p:cNvSpPr txBox="1"/>
          <p:nvPr/>
        </p:nvSpPr>
        <p:spPr>
          <a:xfrm>
            <a:off x="203588" y="1947441"/>
            <a:ext cx="347850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400"/>
            </a:pPr>
            <a:r>
              <a:rPr lang="en-US"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NO</a:t>
            </a:r>
            <a:endParaRPr sz="10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cxnSp>
        <p:nvCxnSpPr>
          <p:cNvPr id="252" name="Google Shape;252;p18"/>
          <p:cNvCxnSpPr/>
          <p:nvPr/>
        </p:nvCxnSpPr>
        <p:spPr>
          <a:xfrm rot="10800000" flipH="1">
            <a:off x="51806" y="2245610"/>
            <a:ext cx="8977050" cy="74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3" name="Google Shape;253;p18"/>
          <p:cNvSpPr txBox="1"/>
          <p:nvPr/>
        </p:nvSpPr>
        <p:spPr>
          <a:xfrm>
            <a:off x="4155769" y="1872375"/>
            <a:ext cx="1391400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400"/>
            </a:pPr>
            <a:r>
              <a:rPr lang="en-US"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SUBJECT</a:t>
            </a:r>
            <a:endParaRPr sz="10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54" name="Google Shape;254;p18"/>
          <p:cNvSpPr txBox="1"/>
          <p:nvPr/>
        </p:nvSpPr>
        <p:spPr>
          <a:xfrm>
            <a:off x="7345481" y="1901981"/>
            <a:ext cx="1391400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400"/>
            </a:pPr>
            <a:r>
              <a:rPr lang="en-US"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WRITER                DATE</a:t>
            </a:r>
            <a:endParaRPr sz="10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55" name="Google Shape;255;p18"/>
          <p:cNvSpPr txBox="1"/>
          <p:nvPr/>
        </p:nvSpPr>
        <p:spPr>
          <a:xfrm>
            <a:off x="7182680" y="2258288"/>
            <a:ext cx="884025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400"/>
            </a:pPr>
            <a:r>
              <a:rPr lang="en-US" sz="1050" dirty="0" err="1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Good.D</a:t>
            </a:r>
            <a:r>
              <a:rPr lang="en-US"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</a:t>
            </a: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TATTOO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56" name="Google Shape;256;p18"/>
          <p:cNvSpPr txBox="1"/>
          <p:nvPr/>
        </p:nvSpPr>
        <p:spPr>
          <a:xfrm>
            <a:off x="8183981" y="2245613"/>
            <a:ext cx="844875" cy="365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000"/>
            </a:pP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2019-09-09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  <a:p>
            <a:pPr defTabSz="685800">
              <a:buSzPts val="1000"/>
            </a:pP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15:33:08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cxnSp>
        <p:nvCxnSpPr>
          <p:cNvPr id="257" name="Google Shape;257;p18"/>
          <p:cNvCxnSpPr/>
          <p:nvPr/>
        </p:nvCxnSpPr>
        <p:spPr>
          <a:xfrm rot="10800000" flipH="1">
            <a:off x="51806" y="2614610"/>
            <a:ext cx="8977050" cy="74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8" name="Google Shape;258;p18"/>
          <p:cNvSpPr txBox="1"/>
          <p:nvPr/>
        </p:nvSpPr>
        <p:spPr>
          <a:xfrm>
            <a:off x="181114" y="2300585"/>
            <a:ext cx="492075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400"/>
            </a:pPr>
            <a:r>
              <a:rPr lang="en-US"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 3</a:t>
            </a:r>
            <a:endParaRPr sz="10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59" name="Google Shape;259;p18"/>
          <p:cNvSpPr txBox="1"/>
          <p:nvPr/>
        </p:nvSpPr>
        <p:spPr>
          <a:xfrm>
            <a:off x="7182680" y="2620951"/>
            <a:ext cx="884025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400"/>
            </a:pPr>
            <a:r>
              <a:rPr lang="en-US" sz="1050" dirty="0" err="1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Good.D</a:t>
            </a:r>
            <a:r>
              <a:rPr lang="en-US"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</a:t>
            </a: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TATTOO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60" name="Google Shape;260;p18"/>
          <p:cNvSpPr txBox="1"/>
          <p:nvPr/>
        </p:nvSpPr>
        <p:spPr>
          <a:xfrm>
            <a:off x="8183981" y="2614613"/>
            <a:ext cx="844875" cy="365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000"/>
            </a:pP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2019-09-05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  <a:p>
            <a:pPr defTabSz="685800">
              <a:buSzPts val="1000"/>
            </a:pP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11:22:08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cxnSp>
        <p:nvCxnSpPr>
          <p:cNvPr id="261" name="Google Shape;261;p18"/>
          <p:cNvCxnSpPr/>
          <p:nvPr/>
        </p:nvCxnSpPr>
        <p:spPr>
          <a:xfrm rot="10800000" flipH="1">
            <a:off x="51806" y="2996303"/>
            <a:ext cx="8977050" cy="74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2" name="Google Shape;262;p18"/>
          <p:cNvSpPr txBox="1"/>
          <p:nvPr/>
        </p:nvSpPr>
        <p:spPr>
          <a:xfrm>
            <a:off x="181114" y="2691788"/>
            <a:ext cx="492075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400"/>
            </a:pPr>
            <a:r>
              <a:rPr lang="en-US"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 2</a:t>
            </a:r>
            <a:endParaRPr sz="10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63" name="Google Shape;263;p18"/>
          <p:cNvSpPr txBox="1"/>
          <p:nvPr/>
        </p:nvSpPr>
        <p:spPr>
          <a:xfrm>
            <a:off x="658382" y="2322779"/>
            <a:ext cx="1391400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000"/>
            </a:pPr>
            <a:r>
              <a:rPr lang="en-US" sz="750" dirty="0" err="1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카카오톡</a:t>
            </a: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</a:t>
            </a:r>
            <a:r>
              <a:rPr lang="en-US" sz="750" dirty="0" err="1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플러스</a:t>
            </a: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</a:t>
            </a:r>
            <a:r>
              <a:rPr lang="en-US" sz="750" dirty="0" err="1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친구</a:t>
            </a: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</a:t>
            </a:r>
            <a:r>
              <a:rPr lang="en-US" sz="750" dirty="0" err="1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안내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64" name="Google Shape;264;p18"/>
          <p:cNvSpPr txBox="1"/>
          <p:nvPr/>
        </p:nvSpPr>
        <p:spPr>
          <a:xfrm>
            <a:off x="658388" y="2698125"/>
            <a:ext cx="1598850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000"/>
            </a:pPr>
            <a:r>
              <a:rPr lang="en-US" sz="750" dirty="0" err="1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내용</a:t>
            </a: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...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cxnSp>
        <p:nvCxnSpPr>
          <p:cNvPr id="265" name="Google Shape;265;p18"/>
          <p:cNvCxnSpPr/>
          <p:nvPr/>
        </p:nvCxnSpPr>
        <p:spPr>
          <a:xfrm rot="10800000" flipH="1">
            <a:off x="51806" y="3377978"/>
            <a:ext cx="8977050" cy="74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6" name="Google Shape;266;p18"/>
          <p:cNvSpPr txBox="1"/>
          <p:nvPr/>
        </p:nvSpPr>
        <p:spPr>
          <a:xfrm>
            <a:off x="181114" y="3073463"/>
            <a:ext cx="492075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400"/>
            </a:pPr>
            <a:r>
              <a:rPr lang="en-US"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 1</a:t>
            </a:r>
            <a:endParaRPr sz="10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67" name="Google Shape;267;p18"/>
          <p:cNvSpPr txBox="1"/>
          <p:nvPr/>
        </p:nvSpPr>
        <p:spPr>
          <a:xfrm>
            <a:off x="658388" y="3079819"/>
            <a:ext cx="1598850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000"/>
            </a:pPr>
            <a:r>
              <a:rPr lang="en-US" sz="750" dirty="0" err="1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내용</a:t>
            </a: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...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68" name="Google Shape;268;p18"/>
          <p:cNvSpPr txBox="1"/>
          <p:nvPr/>
        </p:nvSpPr>
        <p:spPr>
          <a:xfrm>
            <a:off x="7182680" y="3021659"/>
            <a:ext cx="884025" cy="22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400"/>
            </a:pPr>
            <a:r>
              <a:rPr lang="en-US" sz="1050" dirty="0" err="1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Good.D</a:t>
            </a:r>
            <a:r>
              <a:rPr lang="en-US"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</a:t>
            </a: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TATTOO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69" name="Google Shape;269;p18"/>
          <p:cNvSpPr txBox="1"/>
          <p:nvPr/>
        </p:nvSpPr>
        <p:spPr>
          <a:xfrm>
            <a:off x="8183981" y="2983613"/>
            <a:ext cx="844875" cy="365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>
              <a:buSzPts val="1000"/>
            </a:pP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2019-09-01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  <a:p>
            <a:pPr defTabSz="685800">
              <a:buSzPts val="1000"/>
            </a:pPr>
            <a:r>
              <a:rPr lang="en-US"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00:33:08</a:t>
            </a:r>
            <a:endParaRPr sz="7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70" name="Google Shape;270;p18"/>
          <p:cNvSpPr txBox="1"/>
          <p:nvPr/>
        </p:nvSpPr>
        <p:spPr>
          <a:xfrm>
            <a:off x="4181512" y="3324994"/>
            <a:ext cx="1221075" cy="645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defTabSz="685800">
              <a:buSzPts val="1400"/>
            </a:pPr>
            <a:r>
              <a:rPr lang="en-US" sz="1050" dirty="0">
                <a:solidFill>
                  <a:srgbClr val="B7B7B7"/>
                </a:solidFill>
                <a:latin typeface="Gulim"/>
                <a:ea typeface="Gulim"/>
                <a:cs typeface="Gulim"/>
                <a:sym typeface="Gulim"/>
              </a:rPr>
              <a:t>＜   </a:t>
            </a:r>
            <a:r>
              <a:rPr lang="en-US" sz="1050" dirty="0">
                <a:solidFill>
                  <a:srgbClr val="FFFF00"/>
                </a:solidFill>
                <a:latin typeface="Gulim"/>
                <a:ea typeface="Gulim"/>
                <a:cs typeface="Gulim"/>
                <a:sym typeface="Gulim"/>
              </a:rPr>
              <a:t>1   </a:t>
            </a:r>
            <a:r>
              <a:rPr lang="en-US" sz="1050" dirty="0">
                <a:solidFill>
                  <a:srgbClr val="B7B7B7"/>
                </a:solidFill>
                <a:latin typeface="Gulim"/>
                <a:ea typeface="Gulim"/>
                <a:cs typeface="Gulim"/>
                <a:sym typeface="Gulim"/>
              </a:rPr>
              <a:t>＞ </a:t>
            </a:r>
            <a:endParaRPr sz="1050" dirty="0">
              <a:solidFill>
                <a:srgbClr val="B7B7B7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271" name="Google Shape;271;p18"/>
          <p:cNvSpPr txBox="1"/>
          <p:nvPr/>
        </p:nvSpPr>
        <p:spPr>
          <a:xfrm>
            <a:off x="3177731" y="195319"/>
            <a:ext cx="27252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0" rIns="68569" bIns="68569" anchor="t" anchorCtr="0">
            <a:noAutofit/>
          </a:bodyPr>
          <a:lstStyle/>
          <a:p>
            <a:pPr algn="ctr" defTabSz="685800">
              <a:buSzPts val="1800"/>
            </a:pPr>
            <a:r>
              <a:rPr lang="en-US" sz="135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Search  Artist  Q&amp;A</a:t>
            </a:r>
            <a:endParaRPr sz="1350">
              <a:solidFill>
                <a:srgbClr val="FFFFFF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72" name="Google Shape;272;p18"/>
          <p:cNvSpPr txBox="1"/>
          <p:nvPr/>
        </p:nvSpPr>
        <p:spPr>
          <a:xfrm>
            <a:off x="584663" y="3633750"/>
            <a:ext cx="1657800" cy="91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defTabSz="685800"/>
            <a:r>
              <a:rPr lang="en-US" sz="825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*</a:t>
            </a:r>
            <a:r>
              <a:rPr lang="en-US" sz="825" dirty="0" err="1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이하</a:t>
            </a:r>
            <a:r>
              <a:rPr lang="en-US" sz="825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</a:t>
            </a:r>
            <a:r>
              <a:rPr lang="en-US" sz="825" dirty="0" err="1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공지사항과</a:t>
            </a:r>
            <a:r>
              <a:rPr lang="en-US" sz="825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 </a:t>
            </a:r>
            <a:r>
              <a:rPr lang="en-US" sz="825" dirty="0" err="1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같음</a:t>
            </a:r>
            <a:endParaRPr sz="825" dirty="0">
              <a:solidFill>
                <a:srgbClr val="FF0000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E9D47B5-F014-4ED2-8ED4-8219E4D82A1D}"/>
              </a:ext>
            </a:extLst>
          </p:cNvPr>
          <p:cNvGrpSpPr/>
          <p:nvPr/>
        </p:nvGrpSpPr>
        <p:grpSpPr>
          <a:xfrm>
            <a:off x="0" y="80126"/>
            <a:ext cx="6416483" cy="4942219"/>
            <a:chOff x="0" y="80126"/>
            <a:chExt cx="9059376" cy="4942219"/>
          </a:xfrm>
        </p:grpSpPr>
        <p:cxnSp>
          <p:nvCxnSpPr>
            <p:cNvPr id="206" name="Google Shape;206;p17"/>
            <p:cNvCxnSpPr/>
            <p:nvPr/>
          </p:nvCxnSpPr>
          <p:spPr>
            <a:xfrm>
              <a:off x="0" y="527537"/>
              <a:ext cx="685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07" name="Google Shape;207;p17"/>
            <p:cNvSpPr txBox="1"/>
            <p:nvPr/>
          </p:nvSpPr>
          <p:spPr>
            <a:xfrm>
              <a:off x="84625" y="80126"/>
              <a:ext cx="1055074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27000" rIns="68569" bIns="68569" anchor="t" anchorCtr="0">
              <a:noAutofit/>
            </a:bodyPr>
            <a:lstStyle/>
            <a:p>
              <a:pPr defTabSz="685800">
                <a:buSzPts val="1800"/>
              </a:pPr>
              <a:r>
                <a:rPr lang="en-US" sz="1350" b="1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350" b="1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defTabSz="685800">
                <a:buSzPts val="1800"/>
              </a:pPr>
              <a:r>
                <a:rPr lang="en-US" sz="1350" b="1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350" b="1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08" name="Google Shape;208;p17"/>
            <p:cNvSpPr txBox="1"/>
            <p:nvPr/>
          </p:nvSpPr>
          <p:spPr>
            <a:xfrm>
              <a:off x="7846979" y="215126"/>
              <a:ext cx="1080000" cy="13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algn="ctr" defTabSz="685800">
                <a:buSzPts val="1200"/>
              </a:pPr>
              <a:r>
                <a:rPr lang="en-US" sz="90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sz="90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1142999" y="969178"/>
              <a:ext cx="844876" cy="36585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 defTabSz="685800">
                <a:buSzPts val="1200"/>
              </a:pPr>
              <a:r>
                <a:rPr lang="en-US" sz="900" dirty="0" err="1">
                  <a:solidFill>
                    <a:srgbClr val="D9D9D9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공지사항</a:t>
              </a:r>
              <a:endParaRPr sz="900" dirty="0">
                <a:solidFill>
                  <a:srgbClr val="D9D9D9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10" name="Google Shape;210;p17"/>
            <p:cNvSpPr txBox="1"/>
            <p:nvPr/>
          </p:nvSpPr>
          <p:spPr>
            <a:xfrm>
              <a:off x="203588" y="974832"/>
              <a:ext cx="939412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800"/>
              </a:pPr>
              <a:r>
                <a:rPr lang="en-US" sz="13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Notice</a:t>
              </a:r>
              <a:endParaRPr sz="13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211" name="Google Shape;211;p17"/>
            <p:cNvCxnSpPr/>
            <p:nvPr/>
          </p:nvCxnSpPr>
          <p:spPr>
            <a:xfrm>
              <a:off x="791585" y="1071035"/>
              <a:ext cx="225" cy="1352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2" name="Google Shape;212;p17"/>
            <p:cNvCxnSpPr/>
            <p:nvPr/>
          </p:nvCxnSpPr>
          <p:spPr>
            <a:xfrm rot="10800000" flipH="1">
              <a:off x="51806" y="1361706"/>
              <a:ext cx="8977050" cy="74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13" name="Google Shape;213;p17"/>
            <p:cNvSpPr txBox="1"/>
            <p:nvPr/>
          </p:nvSpPr>
          <p:spPr>
            <a:xfrm>
              <a:off x="4103080" y="428794"/>
              <a:ext cx="1055074" cy="283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2400"/>
              </a:pPr>
              <a:r>
                <a:rPr lang="en-US" sz="18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Notice</a:t>
              </a: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14" name="Google Shape;214;p17"/>
            <p:cNvSpPr txBox="1"/>
            <p:nvPr/>
          </p:nvSpPr>
          <p:spPr>
            <a:xfrm>
              <a:off x="203586" y="1947441"/>
              <a:ext cx="587998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400"/>
              </a:pPr>
              <a:r>
                <a:rPr lang="en-US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NO</a:t>
              </a:r>
              <a:endParaRPr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215" name="Google Shape;215;p17"/>
            <p:cNvCxnSpPr/>
            <p:nvPr/>
          </p:nvCxnSpPr>
          <p:spPr>
            <a:xfrm rot="10800000" flipH="1">
              <a:off x="51806" y="2245610"/>
              <a:ext cx="8977050" cy="74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16" name="Google Shape;216;p17"/>
            <p:cNvSpPr txBox="1"/>
            <p:nvPr/>
          </p:nvSpPr>
          <p:spPr>
            <a:xfrm>
              <a:off x="4155769" y="1872375"/>
              <a:ext cx="1391400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400"/>
              </a:pPr>
              <a:r>
                <a:rPr lang="en-US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SUBJECT</a:t>
              </a:r>
              <a:endParaRPr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17" name="Google Shape;217;p17"/>
            <p:cNvSpPr txBox="1"/>
            <p:nvPr/>
          </p:nvSpPr>
          <p:spPr>
            <a:xfrm>
              <a:off x="7345481" y="1901981"/>
              <a:ext cx="1391400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400"/>
              </a:pPr>
              <a:r>
                <a:rPr lang="en-US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WRITER                DATE</a:t>
              </a:r>
              <a:endParaRPr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18" name="Google Shape;218;p17"/>
            <p:cNvSpPr txBox="1"/>
            <p:nvPr/>
          </p:nvSpPr>
          <p:spPr>
            <a:xfrm>
              <a:off x="7182680" y="2252427"/>
              <a:ext cx="884025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400"/>
              </a:pPr>
              <a:r>
                <a:rPr lang="en-US" sz="10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Good.D</a:t>
              </a:r>
              <a:r>
                <a:rPr lang="en-US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TATTOO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19" name="Google Shape;219;p17"/>
            <p:cNvSpPr txBox="1"/>
            <p:nvPr/>
          </p:nvSpPr>
          <p:spPr>
            <a:xfrm>
              <a:off x="8183981" y="2245613"/>
              <a:ext cx="844875" cy="3658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2019-09-09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15:33:08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220" name="Google Shape;220;p17"/>
            <p:cNvCxnSpPr/>
            <p:nvPr/>
          </p:nvCxnSpPr>
          <p:spPr>
            <a:xfrm rot="10800000" flipH="1">
              <a:off x="51806" y="2614610"/>
              <a:ext cx="8977050" cy="74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1" name="Google Shape;221;p17"/>
            <p:cNvSpPr txBox="1"/>
            <p:nvPr/>
          </p:nvSpPr>
          <p:spPr>
            <a:xfrm>
              <a:off x="181113" y="2300585"/>
              <a:ext cx="656039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200"/>
              </a:pPr>
              <a:r>
                <a:rPr lang="en-US" sz="90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공지</a:t>
              </a:r>
              <a:endParaRPr sz="9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22" name="Google Shape;222;p17"/>
            <p:cNvSpPr txBox="1"/>
            <p:nvPr/>
          </p:nvSpPr>
          <p:spPr>
            <a:xfrm>
              <a:off x="7182680" y="2615090"/>
              <a:ext cx="884025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400"/>
              </a:pPr>
              <a:r>
                <a:rPr lang="en-US" sz="10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Good.D</a:t>
              </a:r>
              <a:r>
                <a:rPr lang="en-US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TATTOO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23" name="Google Shape;223;p17"/>
            <p:cNvSpPr txBox="1"/>
            <p:nvPr/>
          </p:nvSpPr>
          <p:spPr>
            <a:xfrm>
              <a:off x="8183981" y="2614613"/>
              <a:ext cx="844875" cy="3658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2019-09-05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11:22:08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224" name="Google Shape;224;p17"/>
            <p:cNvCxnSpPr/>
            <p:nvPr/>
          </p:nvCxnSpPr>
          <p:spPr>
            <a:xfrm rot="10800000" flipH="1">
              <a:off x="51806" y="2996303"/>
              <a:ext cx="8977050" cy="74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5" name="Google Shape;225;p17"/>
            <p:cNvSpPr txBox="1"/>
            <p:nvPr/>
          </p:nvSpPr>
          <p:spPr>
            <a:xfrm>
              <a:off x="181115" y="2691788"/>
              <a:ext cx="545092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200"/>
              </a:pPr>
              <a:r>
                <a:rPr lang="en-US" sz="90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공지</a:t>
              </a:r>
              <a:endParaRPr sz="9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26" name="Google Shape;226;p17"/>
            <p:cNvSpPr txBox="1"/>
            <p:nvPr/>
          </p:nvSpPr>
          <p:spPr>
            <a:xfrm>
              <a:off x="658382" y="2322779"/>
              <a:ext cx="1391400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추석</a:t>
              </a:r>
              <a:r>
                <a:rPr lang="ko-KR" alt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기간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ko-KR" alt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영업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안내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27" name="Google Shape;227;p17"/>
            <p:cNvSpPr txBox="1"/>
            <p:nvPr/>
          </p:nvSpPr>
          <p:spPr>
            <a:xfrm>
              <a:off x="658387" y="2698125"/>
              <a:ext cx="2291403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사이트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점검에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따른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이용중지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안내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2080302" y="2320257"/>
              <a:ext cx="656039" cy="193959"/>
            </a:xfrm>
            <a:prstGeom prst="roundRect">
              <a:avLst>
                <a:gd name="adj" fmla="val 16667"/>
              </a:avLst>
            </a:prstGeom>
            <a:solidFill>
              <a:srgbClr val="00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 defTabSz="685800">
                <a:buSzPts val="600"/>
              </a:pPr>
              <a:r>
                <a:rPr lang="en-US" sz="8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NEW</a:t>
              </a:r>
              <a:endParaRPr sz="4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cxnSp>
          <p:nvCxnSpPr>
            <p:cNvPr id="230" name="Google Shape;230;p17"/>
            <p:cNvCxnSpPr/>
            <p:nvPr/>
          </p:nvCxnSpPr>
          <p:spPr>
            <a:xfrm rot="10800000" flipH="1">
              <a:off x="51806" y="3377978"/>
              <a:ext cx="8977050" cy="74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31" name="Google Shape;231;p17"/>
            <p:cNvSpPr txBox="1"/>
            <p:nvPr/>
          </p:nvSpPr>
          <p:spPr>
            <a:xfrm>
              <a:off x="181115" y="3073463"/>
              <a:ext cx="582075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200"/>
              </a:pPr>
              <a:r>
                <a:rPr lang="en-US" sz="90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공지</a:t>
              </a:r>
              <a:endParaRPr sz="9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32" name="Google Shape;232;p17"/>
            <p:cNvSpPr txBox="1"/>
            <p:nvPr/>
          </p:nvSpPr>
          <p:spPr>
            <a:xfrm>
              <a:off x="658388" y="3079819"/>
              <a:ext cx="1598850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내용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...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33" name="Google Shape;233;p17"/>
            <p:cNvSpPr txBox="1"/>
            <p:nvPr/>
          </p:nvSpPr>
          <p:spPr>
            <a:xfrm>
              <a:off x="7182680" y="2998214"/>
              <a:ext cx="884025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400"/>
              </a:pPr>
              <a:r>
                <a:rPr lang="en-US" sz="10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Good.D</a:t>
              </a:r>
              <a:r>
                <a:rPr lang="en-US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TATTOO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34" name="Google Shape;234;p17"/>
            <p:cNvSpPr txBox="1"/>
            <p:nvPr/>
          </p:nvSpPr>
          <p:spPr>
            <a:xfrm>
              <a:off x="8183981" y="2989474"/>
              <a:ext cx="844875" cy="3658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2019-09-01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00:33:08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37" name="Google Shape;237;p17"/>
            <p:cNvSpPr txBox="1"/>
            <p:nvPr/>
          </p:nvSpPr>
          <p:spPr>
            <a:xfrm>
              <a:off x="3177731" y="195319"/>
              <a:ext cx="2725200" cy="1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0" rIns="68569" bIns="68569" anchor="t" anchorCtr="0">
              <a:noAutofit/>
            </a:bodyPr>
            <a:lstStyle/>
            <a:p>
              <a:pPr algn="ctr" defTabSz="685800">
                <a:buSzPts val="1800"/>
              </a:pPr>
              <a:r>
                <a:rPr lang="en-US" sz="135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Search  Artist  Q&amp;A</a:t>
              </a:r>
              <a:endParaRPr sz="135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38" name="Google Shape;238;p17"/>
            <p:cNvSpPr txBox="1"/>
            <p:nvPr/>
          </p:nvSpPr>
          <p:spPr>
            <a:xfrm>
              <a:off x="1278309" y="3069359"/>
              <a:ext cx="1857600" cy="688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/>
              <a:r>
                <a:rPr lang="ko-KR" altLang="en-US" sz="1050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◁ </a:t>
              </a:r>
              <a:r>
                <a:rPr lang="ko-KR" alt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제목</a:t>
              </a:r>
              <a:r>
                <a:rPr 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눌렀을때</a:t>
              </a:r>
              <a:r>
                <a:rPr 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페이지로</a:t>
              </a:r>
              <a:r>
                <a:rPr 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넘어가는게</a:t>
              </a:r>
              <a:r>
                <a:rPr 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아니라</a:t>
              </a:r>
              <a:r>
                <a:rPr 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다이얼로그</a:t>
              </a:r>
              <a:r>
                <a:rPr 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형식으로</a:t>
              </a:r>
              <a:r>
                <a:rPr 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글 </a:t>
              </a:r>
              <a:r>
                <a:rPr 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밑에</a:t>
              </a:r>
              <a:r>
                <a:rPr 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간단하게</a:t>
              </a:r>
              <a:r>
                <a:rPr 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나옴</a:t>
              </a:r>
              <a:endParaRPr lang="en-US" sz="825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40" name="Google Shape;230;p17">
              <a:extLst>
                <a:ext uri="{FF2B5EF4-FFF2-40B4-BE49-F238E27FC236}">
                  <a16:creationId xmlns:a16="http://schemas.microsoft.com/office/drawing/2014/main" id="{505F5D12-40F3-4E07-97DB-953F51A79C89}"/>
                </a:ext>
              </a:extLst>
            </p:cNvPr>
            <p:cNvCxnSpPr/>
            <p:nvPr/>
          </p:nvCxnSpPr>
          <p:spPr>
            <a:xfrm rot="10800000" flipH="1">
              <a:off x="51806" y="5014919"/>
              <a:ext cx="8977050" cy="7425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1" name="Google Shape;218;p17">
              <a:extLst>
                <a:ext uri="{FF2B5EF4-FFF2-40B4-BE49-F238E27FC236}">
                  <a16:creationId xmlns:a16="http://schemas.microsoft.com/office/drawing/2014/main" id="{FF0CB3FF-6127-4AD3-B719-57DBE4E4267F}"/>
                </a:ext>
              </a:extLst>
            </p:cNvPr>
            <p:cNvSpPr txBox="1"/>
            <p:nvPr/>
          </p:nvSpPr>
          <p:spPr>
            <a:xfrm>
              <a:off x="97728" y="3968143"/>
              <a:ext cx="884025" cy="222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400"/>
              </a:pPr>
              <a:r>
                <a:rPr lang="en-US" sz="105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Good.D</a:t>
              </a:r>
              <a:r>
                <a:rPr lang="en-US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TATTOO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42" name="Google Shape;234;p17">
              <a:extLst>
                <a:ext uri="{FF2B5EF4-FFF2-40B4-BE49-F238E27FC236}">
                  <a16:creationId xmlns:a16="http://schemas.microsoft.com/office/drawing/2014/main" id="{85E496FB-E5E8-4DBB-AFD6-0F245DD02BA3}"/>
                </a:ext>
              </a:extLst>
            </p:cNvPr>
            <p:cNvSpPr txBox="1"/>
            <p:nvPr/>
          </p:nvSpPr>
          <p:spPr>
            <a:xfrm>
              <a:off x="8214501" y="4029311"/>
              <a:ext cx="844875" cy="3658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2019-09-01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00:33:08</a:t>
              </a: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F3BBB62D-E045-4596-ADF7-91543B793388}"/>
                </a:ext>
              </a:extLst>
            </p:cNvPr>
            <p:cNvCxnSpPr>
              <a:cxnSpLocks/>
            </p:cNvCxnSpPr>
            <p:nvPr/>
          </p:nvCxnSpPr>
          <p:spPr>
            <a:xfrm>
              <a:off x="865599" y="3385405"/>
              <a:ext cx="0" cy="163694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03B794-0AF4-4F66-84CE-8D81B97F7140}"/>
                </a:ext>
              </a:extLst>
            </p:cNvPr>
            <p:cNvSpPr txBox="1"/>
            <p:nvPr/>
          </p:nvSpPr>
          <p:spPr>
            <a:xfrm>
              <a:off x="3482159" y="3111048"/>
              <a:ext cx="1430213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ko-KR" alt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*가장 최근 공지사항 </a:t>
              </a:r>
              <a:r>
                <a:rPr lang="ko-KR" altLang="en-US" sz="825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메인페이지에</a:t>
              </a:r>
              <a:r>
                <a:rPr lang="ko-KR" alt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altLang="ko-KR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DIV</a:t>
              </a:r>
              <a:r>
                <a:rPr lang="ko-KR" altLang="en-US" sz="825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로 띄우기</a:t>
              </a:r>
            </a:p>
            <a:p>
              <a:pPr defTabSz="685800"/>
              <a:endParaRPr lang="ko-KR" altLang="en-US" sz="105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CDC11B-F228-4F87-BA13-50BEC89FD875}"/>
                </a:ext>
              </a:extLst>
            </p:cNvPr>
            <p:cNvSpPr txBox="1"/>
            <p:nvPr/>
          </p:nvSpPr>
          <p:spPr>
            <a:xfrm>
              <a:off x="5158156" y="3108670"/>
              <a:ext cx="1624619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ko-KR" altLang="en-US" sz="825" b="1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*</a:t>
              </a:r>
              <a:r>
                <a:rPr lang="en-US" altLang="ko-KR" sz="825" b="1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new = badge</a:t>
              </a:r>
              <a:r>
                <a:rPr lang="ko-KR" altLang="en-US" sz="825" b="1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로 만들기</a:t>
              </a:r>
              <a:r>
                <a:rPr lang="en-US" altLang="ko-KR" sz="825" b="1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. Bs07 </a:t>
              </a:r>
              <a:r>
                <a:rPr lang="ko-KR" altLang="en-US" sz="825" b="1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참조</a:t>
              </a:r>
            </a:p>
            <a:p>
              <a:pPr defTabSz="685800"/>
              <a:endParaRPr lang="ko-KR" altLang="en-US" sz="105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C6F632F-5B7B-4EF4-904B-6C0D2CF77BE0}"/>
                </a:ext>
              </a:extLst>
            </p:cNvPr>
            <p:cNvSpPr txBox="1"/>
            <p:nvPr/>
          </p:nvSpPr>
          <p:spPr>
            <a:xfrm>
              <a:off x="1073064" y="3697338"/>
              <a:ext cx="251814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endParaRPr lang="ko-KR" altLang="en-US" sz="9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A0D930-08D2-457B-8C33-8A0020D8EE88}"/>
                </a:ext>
              </a:extLst>
            </p:cNvPr>
            <p:cNvSpPr txBox="1"/>
            <p:nvPr/>
          </p:nvSpPr>
          <p:spPr>
            <a:xfrm>
              <a:off x="1143000" y="3757634"/>
              <a:ext cx="301276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ko-KR" altLang="en-US" sz="1050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해당 글 내용이 펼쳐지는 곳</a:t>
              </a:r>
              <a:r>
                <a:rPr lang="en-US" altLang="ko-KR" sz="1050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.</a:t>
              </a:r>
              <a:endParaRPr lang="ko-KR" altLang="en-US" sz="1050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45" name="Google Shape;111;p17">
            <a:extLst>
              <a:ext uri="{FF2B5EF4-FFF2-40B4-BE49-F238E27FC236}">
                <a16:creationId xmlns:a16="http://schemas.microsoft.com/office/drawing/2014/main" id="{DBB477E7-2876-4788-955C-7D19B4FDBE94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제목 클릭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제목 클릭 시 상세내용 </a:t>
            </a:r>
            <a:r>
              <a:rPr lang="ko-KR" altLang="en-US" sz="1200" dirty="0" err="1">
                <a:latin typeface="+mj-ea"/>
                <a:ea typeface="+mj-ea"/>
              </a:rPr>
              <a:t>펼쳐보기</a:t>
            </a:r>
            <a:r>
              <a:rPr lang="en-US" altLang="ko-KR" sz="1200" dirty="0">
                <a:latin typeface="+mj-ea"/>
                <a:ea typeface="+mj-ea"/>
              </a:rPr>
              <a:t>,</a:t>
            </a:r>
            <a:r>
              <a:rPr lang="ko-KR" altLang="en-US" sz="1200" dirty="0">
                <a:latin typeface="+mj-ea"/>
                <a:ea typeface="+mj-ea"/>
              </a:rPr>
              <a:t>    숨기기 가능</a:t>
            </a:r>
            <a:endParaRPr lang="en-US" altLang="ko-KR" sz="1200" b="1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상세내용 표기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별도의 페이지 없이 볼 수 있음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New badge</a:t>
            </a: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오늘 게시한 게시물에 생성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</a:p>
        </p:txBody>
      </p:sp>
      <p:sp>
        <p:nvSpPr>
          <p:cNvPr id="46" name="Google Shape;228;p17">
            <a:extLst>
              <a:ext uri="{FF2B5EF4-FFF2-40B4-BE49-F238E27FC236}">
                <a16:creationId xmlns:a16="http://schemas.microsoft.com/office/drawing/2014/main" id="{04F63CAF-7232-429A-A40F-8BF675D9B42D}"/>
              </a:ext>
            </a:extLst>
          </p:cNvPr>
          <p:cNvSpPr/>
          <p:nvPr/>
        </p:nvSpPr>
        <p:spPr>
          <a:xfrm>
            <a:off x="2041720" y="2722819"/>
            <a:ext cx="464653" cy="193959"/>
          </a:xfrm>
          <a:prstGeom prst="roundRect">
            <a:avLst>
              <a:gd name="adj" fmla="val 16667"/>
            </a:avLst>
          </a:prstGeom>
          <a:solidFill>
            <a:srgbClr val="00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 defTabSz="685800">
              <a:buSzPts val="600"/>
            </a:pPr>
            <a:r>
              <a:rPr lang="en-US" sz="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rPr>
              <a:t>NEW</a:t>
            </a:r>
            <a:endParaRPr sz="450" dirty="0">
              <a:solidFill>
                <a:srgbClr val="FFFFFF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7" name="Google Shape;400;p32">
            <a:extLst>
              <a:ext uri="{FF2B5EF4-FFF2-40B4-BE49-F238E27FC236}">
                <a16:creationId xmlns:a16="http://schemas.microsoft.com/office/drawing/2014/main" id="{E352A31B-2EAE-4EE5-A847-56ADFAE7A7BE}"/>
              </a:ext>
            </a:extLst>
          </p:cNvPr>
          <p:cNvSpPr txBox="1"/>
          <p:nvPr/>
        </p:nvSpPr>
        <p:spPr>
          <a:xfrm>
            <a:off x="316398" y="2938468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①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8" name="Google Shape;401;p32">
            <a:extLst>
              <a:ext uri="{FF2B5EF4-FFF2-40B4-BE49-F238E27FC236}">
                <a16:creationId xmlns:a16="http://schemas.microsoft.com/office/drawing/2014/main" id="{68C819EA-1ED4-4C4F-951F-388D2AF444ED}"/>
              </a:ext>
            </a:extLst>
          </p:cNvPr>
          <p:cNvSpPr txBox="1"/>
          <p:nvPr/>
        </p:nvSpPr>
        <p:spPr>
          <a:xfrm>
            <a:off x="54257" y="3504977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②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9" name="Google Shape;402;p32">
            <a:extLst>
              <a:ext uri="{FF2B5EF4-FFF2-40B4-BE49-F238E27FC236}">
                <a16:creationId xmlns:a16="http://schemas.microsoft.com/office/drawing/2014/main" id="{29B82C85-0113-46A9-A748-6DF0E3F4F706}"/>
              </a:ext>
            </a:extLst>
          </p:cNvPr>
          <p:cNvSpPr txBox="1"/>
          <p:nvPr/>
        </p:nvSpPr>
        <p:spPr>
          <a:xfrm>
            <a:off x="1355541" y="2192641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③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2"/>
          <p:cNvSpPr txBox="1"/>
          <p:nvPr/>
        </p:nvSpPr>
        <p:spPr>
          <a:xfrm>
            <a:off x="99012" y="3877575"/>
            <a:ext cx="19788" cy="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86" name="Google Shape;386;p32"/>
          <p:cNvSpPr txBox="1"/>
          <p:nvPr/>
        </p:nvSpPr>
        <p:spPr>
          <a:xfrm>
            <a:off x="2842894" y="181825"/>
            <a:ext cx="730696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ko-KR" sz="3200" b="1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≡</a:t>
            </a:r>
            <a:endParaRPr sz="3200" b="1" i="0" u="none" strike="noStrike" cap="none">
              <a:solidFill>
                <a:srgbClr val="FFFFFF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387" name="Google Shape;387;p32"/>
          <p:cNvSpPr txBox="1"/>
          <p:nvPr/>
        </p:nvSpPr>
        <p:spPr>
          <a:xfrm>
            <a:off x="0" y="101125"/>
            <a:ext cx="1342216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 dirty="0" err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Good.D</a:t>
            </a:r>
            <a:endParaRPr sz="1800" b="1" i="0" u="none" strike="noStrike" cap="none" dirty="0">
              <a:solidFill>
                <a:srgbClr val="FFFFFF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TATTOO</a:t>
            </a:r>
            <a:endParaRPr sz="1800" b="1" i="0" u="none" strike="noStrike" cap="none" dirty="0">
              <a:solidFill>
                <a:srgbClr val="FFFFFF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388" name="Google Shape;388;p32"/>
          <p:cNvSpPr txBox="1"/>
          <p:nvPr/>
        </p:nvSpPr>
        <p:spPr>
          <a:xfrm>
            <a:off x="5374468" y="461125"/>
            <a:ext cx="101047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LogIn  Join  My</a:t>
            </a:r>
            <a:endParaRPr sz="1200" b="0" i="0" u="none" strike="noStrike" cap="none">
              <a:solidFill>
                <a:srgbClr val="FFFFFF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  <p:cxnSp>
        <p:nvCxnSpPr>
          <p:cNvPr id="389" name="Google Shape;389;p32"/>
          <p:cNvCxnSpPr/>
          <p:nvPr/>
        </p:nvCxnSpPr>
        <p:spPr>
          <a:xfrm>
            <a:off x="0" y="703383"/>
            <a:ext cx="6416483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0" name="Google Shape;390;p32"/>
          <p:cNvSpPr txBox="1"/>
          <p:nvPr/>
        </p:nvSpPr>
        <p:spPr>
          <a:xfrm>
            <a:off x="1484568" y="1198136"/>
            <a:ext cx="72935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제목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91" name="Google Shape;391;p32"/>
          <p:cNvSpPr txBox="1"/>
          <p:nvPr/>
        </p:nvSpPr>
        <p:spPr>
          <a:xfrm>
            <a:off x="1518447" y="2120857"/>
            <a:ext cx="5686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내용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92" name="Google Shape;392;p32"/>
          <p:cNvSpPr/>
          <p:nvPr/>
        </p:nvSpPr>
        <p:spPr>
          <a:xfrm>
            <a:off x="2092148" y="1191120"/>
            <a:ext cx="2271528" cy="307717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93" name="Google Shape;393;p32"/>
          <p:cNvSpPr/>
          <p:nvPr/>
        </p:nvSpPr>
        <p:spPr>
          <a:xfrm>
            <a:off x="2796087" y="4653958"/>
            <a:ext cx="824308" cy="307717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수정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94" name="Google Shape;394;p32"/>
          <p:cNvSpPr/>
          <p:nvPr/>
        </p:nvSpPr>
        <p:spPr>
          <a:xfrm>
            <a:off x="2081621" y="2161717"/>
            <a:ext cx="2271528" cy="2140468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95" name="Google Shape;395;p32"/>
          <p:cNvSpPr/>
          <p:nvPr/>
        </p:nvSpPr>
        <p:spPr>
          <a:xfrm>
            <a:off x="1807855" y="4653958"/>
            <a:ext cx="824308" cy="307717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등록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96" name="Google Shape;396;p32"/>
          <p:cNvSpPr/>
          <p:nvPr/>
        </p:nvSpPr>
        <p:spPr>
          <a:xfrm>
            <a:off x="3784319" y="4649494"/>
            <a:ext cx="824308" cy="307717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삭제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97" name="Google Shape;397;p32"/>
          <p:cNvSpPr txBox="1"/>
          <p:nvPr/>
        </p:nvSpPr>
        <p:spPr>
          <a:xfrm>
            <a:off x="166296" y="883343"/>
            <a:ext cx="131521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게시글 작성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98" name="Google Shape;398;p32"/>
          <p:cNvSpPr txBox="1"/>
          <p:nvPr/>
        </p:nvSpPr>
        <p:spPr>
          <a:xfrm>
            <a:off x="1158719" y="1606312"/>
            <a:ext cx="92840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chemeClr val="lt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비밀번호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99" name="Google Shape;399;p32"/>
          <p:cNvSpPr/>
          <p:nvPr/>
        </p:nvSpPr>
        <p:spPr>
          <a:xfrm>
            <a:off x="2092148" y="1604650"/>
            <a:ext cx="2271528" cy="307717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400" name="Google Shape;400;p32"/>
          <p:cNvSpPr txBox="1"/>
          <p:nvPr/>
        </p:nvSpPr>
        <p:spPr>
          <a:xfrm>
            <a:off x="62746" y="729454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①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01" name="Google Shape;401;p32"/>
          <p:cNvSpPr txBox="1"/>
          <p:nvPr/>
        </p:nvSpPr>
        <p:spPr>
          <a:xfrm>
            <a:off x="1224834" y="1097737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②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02" name="Google Shape;402;p32"/>
          <p:cNvSpPr txBox="1"/>
          <p:nvPr/>
        </p:nvSpPr>
        <p:spPr>
          <a:xfrm>
            <a:off x="988400" y="1431584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③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03" name="Google Shape;403;p32"/>
          <p:cNvSpPr txBox="1"/>
          <p:nvPr/>
        </p:nvSpPr>
        <p:spPr>
          <a:xfrm>
            <a:off x="1284094" y="2056510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④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04" name="Google Shape;404;p32"/>
          <p:cNvSpPr txBox="1"/>
          <p:nvPr/>
        </p:nvSpPr>
        <p:spPr>
          <a:xfrm>
            <a:off x="1617796" y="4480243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⑤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05" name="Google Shape;405;p32"/>
          <p:cNvSpPr txBox="1"/>
          <p:nvPr/>
        </p:nvSpPr>
        <p:spPr>
          <a:xfrm>
            <a:off x="2620738" y="4436525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⑥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06" name="Google Shape;406;p32"/>
          <p:cNvSpPr txBox="1"/>
          <p:nvPr/>
        </p:nvSpPr>
        <p:spPr>
          <a:xfrm>
            <a:off x="3620395" y="4447229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⑦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26" name="Google Shape;111;p17">
            <a:extLst>
              <a:ext uri="{FF2B5EF4-FFF2-40B4-BE49-F238E27FC236}">
                <a16:creationId xmlns:a16="http://schemas.microsoft.com/office/drawing/2014/main" id="{05220D0E-78A7-4B75-B3C8-0B8E6B13473E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게시글 작성 폼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제목 입력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비밀번호 입력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수정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삭제 시 사용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내용 입력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추후 사진추가 기능 등록할 예정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...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5.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등록 버튼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비밀번호 없이 등록 불가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6.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수정 버튼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7.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삭제 버튼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/>
          <p:nvPr/>
        </p:nvSpPr>
        <p:spPr>
          <a:xfrm>
            <a:off x="2842894" y="181825"/>
            <a:ext cx="730696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rPr>
              <a:t>≡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 panose="02000000000000000000" pitchFamily="2" charset="0"/>
              <a:ea typeface="Indie Flower"/>
              <a:cs typeface="Indie Flower"/>
              <a:sym typeface="Indie Flower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0" y="101125"/>
            <a:ext cx="101047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Good.D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TATTOO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51" name="Google Shape;251;p27"/>
          <p:cNvSpPr txBox="1"/>
          <p:nvPr/>
        </p:nvSpPr>
        <p:spPr>
          <a:xfrm>
            <a:off x="5374468" y="461125"/>
            <a:ext cx="101047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LogIn  Join  My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A1D189-5393-45C2-B4AA-68C69C5B0ACD}"/>
              </a:ext>
            </a:extLst>
          </p:cNvPr>
          <p:cNvSpPr txBox="1"/>
          <p:nvPr/>
        </p:nvSpPr>
        <p:spPr>
          <a:xfrm>
            <a:off x="207788" y="900972"/>
            <a:ext cx="588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693708F-87D5-490D-BCBB-F5A39F8C84EB}"/>
              </a:ext>
            </a:extLst>
          </p:cNvPr>
          <p:cNvCxnSpPr/>
          <p:nvPr/>
        </p:nvCxnSpPr>
        <p:spPr>
          <a:xfrm>
            <a:off x="0" y="703383"/>
            <a:ext cx="641648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21408430-DD13-4070-8BB7-0A30066592D9}"/>
              </a:ext>
            </a:extLst>
          </p:cNvPr>
          <p:cNvSpPr/>
          <p:nvPr/>
        </p:nvSpPr>
        <p:spPr>
          <a:xfrm>
            <a:off x="1982349" y="1811283"/>
            <a:ext cx="2393301" cy="26030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8E6DF8-E692-4CF6-AA6D-7BD411FA2431}"/>
              </a:ext>
            </a:extLst>
          </p:cNvPr>
          <p:cNvSpPr/>
          <p:nvPr/>
        </p:nvSpPr>
        <p:spPr>
          <a:xfrm>
            <a:off x="3800213" y="1811283"/>
            <a:ext cx="575437" cy="26029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검색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487BBFC-3AA5-4B5E-8577-815ADDBFD17D}"/>
              </a:ext>
            </a:extLst>
          </p:cNvPr>
          <p:cNvSpPr/>
          <p:nvPr/>
        </p:nvSpPr>
        <p:spPr>
          <a:xfrm>
            <a:off x="2899125" y="2497279"/>
            <a:ext cx="618231" cy="307020"/>
          </a:xfrm>
          <a:prstGeom prst="roundRect">
            <a:avLst/>
          </a:prstGeom>
          <a:solidFill>
            <a:schemeClr val="accent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주제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883F30A-3D39-43A4-B0A3-FEDA37A369A7}"/>
              </a:ext>
            </a:extLst>
          </p:cNvPr>
          <p:cNvSpPr/>
          <p:nvPr/>
        </p:nvSpPr>
        <p:spPr>
          <a:xfrm>
            <a:off x="2107603" y="2497279"/>
            <a:ext cx="618231" cy="307020"/>
          </a:xfrm>
          <a:prstGeom prst="roundRect">
            <a:avLst/>
          </a:prstGeom>
          <a:solidFill>
            <a:schemeClr val="accent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장르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4FBBE42-2320-43E8-A194-516992AD0D2B}"/>
              </a:ext>
            </a:extLst>
          </p:cNvPr>
          <p:cNvSpPr/>
          <p:nvPr/>
        </p:nvSpPr>
        <p:spPr>
          <a:xfrm>
            <a:off x="3690648" y="2497279"/>
            <a:ext cx="618231" cy="307020"/>
          </a:xfrm>
          <a:prstGeom prst="roundRect">
            <a:avLst/>
          </a:prstGeom>
          <a:solidFill>
            <a:schemeClr val="accent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부위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E3AB1C7-AF4F-4477-906C-ECFA1D8AA4D8}"/>
              </a:ext>
            </a:extLst>
          </p:cNvPr>
          <p:cNvSpPr/>
          <p:nvPr/>
        </p:nvSpPr>
        <p:spPr>
          <a:xfrm>
            <a:off x="1316079" y="2497279"/>
            <a:ext cx="618231" cy="30702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지역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8DE4A82-603F-49EA-B079-EA3D9311D62D}"/>
              </a:ext>
            </a:extLst>
          </p:cNvPr>
          <p:cNvSpPr/>
          <p:nvPr/>
        </p:nvSpPr>
        <p:spPr>
          <a:xfrm>
            <a:off x="4482171" y="2497279"/>
            <a:ext cx="618231" cy="307020"/>
          </a:xfrm>
          <a:prstGeom prst="roundRect">
            <a:avLst/>
          </a:prstGeom>
          <a:solidFill>
            <a:schemeClr val="accent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견적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DC7EE2-8321-4289-8C75-B3F957047759}"/>
              </a:ext>
            </a:extLst>
          </p:cNvPr>
          <p:cNvSpPr txBox="1"/>
          <p:nvPr/>
        </p:nvSpPr>
        <p:spPr>
          <a:xfrm>
            <a:off x="1742869" y="1755414"/>
            <a:ext cx="27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①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5D10CF6-49E7-4ED8-B52E-B4E962E14791}"/>
              </a:ext>
            </a:extLst>
          </p:cNvPr>
          <p:cNvSpPr txBox="1"/>
          <p:nvPr/>
        </p:nvSpPr>
        <p:spPr>
          <a:xfrm>
            <a:off x="4033298" y="1522751"/>
            <a:ext cx="27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②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F26757-D550-481F-A69B-80B33D46D1EF}"/>
              </a:ext>
            </a:extLst>
          </p:cNvPr>
          <p:cNvSpPr txBox="1"/>
          <p:nvPr/>
        </p:nvSpPr>
        <p:spPr>
          <a:xfrm>
            <a:off x="953852" y="2497279"/>
            <a:ext cx="27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③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91F229C-8E11-40CC-BE6D-4B911608F42C}"/>
              </a:ext>
            </a:extLst>
          </p:cNvPr>
          <p:cNvSpPr txBox="1"/>
          <p:nvPr/>
        </p:nvSpPr>
        <p:spPr>
          <a:xfrm>
            <a:off x="5127136" y="2940849"/>
            <a:ext cx="2755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④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1C4574A-E2D5-491E-96E5-B17CE6ED80AD}"/>
              </a:ext>
            </a:extLst>
          </p:cNvPr>
          <p:cNvSpPr/>
          <p:nvPr/>
        </p:nvSpPr>
        <p:spPr>
          <a:xfrm>
            <a:off x="1280575" y="2895446"/>
            <a:ext cx="3874346" cy="2004699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4" name="곱하기 기호 3">
            <a:extLst>
              <a:ext uri="{FF2B5EF4-FFF2-40B4-BE49-F238E27FC236}">
                <a16:creationId xmlns:a16="http://schemas.microsoft.com/office/drawing/2014/main" id="{71797D52-5DB2-4C7B-952C-EAD7A7E185B4}"/>
              </a:ext>
            </a:extLst>
          </p:cNvPr>
          <p:cNvSpPr/>
          <p:nvPr/>
        </p:nvSpPr>
        <p:spPr>
          <a:xfrm>
            <a:off x="4861379" y="2994783"/>
            <a:ext cx="156126" cy="199911"/>
          </a:xfrm>
          <a:prstGeom prst="mathMultiply">
            <a:avLst>
              <a:gd name="adj1" fmla="val 7343"/>
            </a:avLst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6727B160-517A-4D07-8DB5-F52420B0A007}"/>
              </a:ext>
            </a:extLst>
          </p:cNvPr>
          <p:cNvSpPr/>
          <p:nvPr/>
        </p:nvSpPr>
        <p:spPr>
          <a:xfrm>
            <a:off x="2125151" y="3094739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홍대</a:t>
            </a:r>
            <a:r>
              <a: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/</a:t>
            </a: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신촌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15603C2-DF5C-4FF4-A1F5-94F45E8007DF}"/>
              </a:ext>
            </a:extLst>
          </p:cNvPr>
          <p:cNvSpPr/>
          <p:nvPr/>
        </p:nvSpPr>
        <p:spPr>
          <a:xfrm>
            <a:off x="1390580" y="3094739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서울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2CB7C6C7-D6BD-4A03-A43E-C66626569539}"/>
              </a:ext>
            </a:extLst>
          </p:cNvPr>
          <p:cNvSpPr/>
          <p:nvPr/>
        </p:nvSpPr>
        <p:spPr>
          <a:xfrm>
            <a:off x="2859721" y="3094739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이태원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12C24682-0812-47B0-B9FF-32C726A91592}"/>
              </a:ext>
            </a:extLst>
          </p:cNvPr>
          <p:cNvSpPr/>
          <p:nvPr/>
        </p:nvSpPr>
        <p:spPr>
          <a:xfrm>
            <a:off x="1390580" y="3459468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경기북부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2F7A2E6-AC71-416F-AE27-44A505B0AA5D}"/>
              </a:ext>
            </a:extLst>
          </p:cNvPr>
          <p:cNvSpPr/>
          <p:nvPr/>
        </p:nvSpPr>
        <p:spPr>
          <a:xfrm>
            <a:off x="2125151" y="3459468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경기남부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130B640F-9F54-4998-A001-085BF18DA8E3}"/>
              </a:ext>
            </a:extLst>
          </p:cNvPr>
          <p:cNvSpPr/>
          <p:nvPr/>
        </p:nvSpPr>
        <p:spPr>
          <a:xfrm>
            <a:off x="2859721" y="3459468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인천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C26F075-E530-4D9B-8372-2B85115A55FC}"/>
              </a:ext>
            </a:extLst>
          </p:cNvPr>
          <p:cNvSpPr/>
          <p:nvPr/>
        </p:nvSpPr>
        <p:spPr>
          <a:xfrm>
            <a:off x="2859721" y="3830833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전남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73094B5E-DB5D-40FE-9BBD-5D2A447325F2}"/>
              </a:ext>
            </a:extLst>
          </p:cNvPr>
          <p:cNvSpPr/>
          <p:nvPr/>
        </p:nvSpPr>
        <p:spPr>
          <a:xfrm>
            <a:off x="2125151" y="3830833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전북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32F414F8-B647-4453-92C6-C8135989D365}"/>
              </a:ext>
            </a:extLst>
          </p:cNvPr>
          <p:cNvSpPr/>
          <p:nvPr/>
        </p:nvSpPr>
        <p:spPr>
          <a:xfrm>
            <a:off x="1387638" y="3830833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대전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89627706-E161-42D2-9EC4-C2136A1F18CB}"/>
              </a:ext>
            </a:extLst>
          </p:cNvPr>
          <p:cNvSpPr/>
          <p:nvPr/>
        </p:nvSpPr>
        <p:spPr>
          <a:xfrm>
            <a:off x="2859721" y="4195562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경남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87FEA75E-E28A-4CEE-BD3C-5863D3473E04}"/>
              </a:ext>
            </a:extLst>
          </p:cNvPr>
          <p:cNvSpPr/>
          <p:nvPr/>
        </p:nvSpPr>
        <p:spPr>
          <a:xfrm>
            <a:off x="2125151" y="4195562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경북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FA4ECB67-8C88-4CDF-B670-B78649C7E98C}"/>
              </a:ext>
            </a:extLst>
          </p:cNvPr>
          <p:cNvSpPr/>
          <p:nvPr/>
        </p:nvSpPr>
        <p:spPr>
          <a:xfrm>
            <a:off x="1387638" y="4195562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충남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8299055C-1EBD-4819-B3D8-B2BD99C14F17}"/>
              </a:ext>
            </a:extLst>
          </p:cNvPr>
          <p:cNvSpPr/>
          <p:nvPr/>
        </p:nvSpPr>
        <p:spPr>
          <a:xfrm>
            <a:off x="3594291" y="3094739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강남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879D2DCD-5C3B-41D9-9674-2CA66185BA91}"/>
              </a:ext>
            </a:extLst>
          </p:cNvPr>
          <p:cNvSpPr/>
          <p:nvPr/>
        </p:nvSpPr>
        <p:spPr>
          <a:xfrm>
            <a:off x="3594291" y="3459468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부산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A37DC96-95B8-41E4-A242-91E8CD7116EA}"/>
              </a:ext>
            </a:extLst>
          </p:cNvPr>
          <p:cNvSpPr/>
          <p:nvPr/>
        </p:nvSpPr>
        <p:spPr>
          <a:xfrm>
            <a:off x="3594291" y="3830833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부산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072B2CD-0002-41F4-A856-B1C5F96E99CD}"/>
              </a:ext>
            </a:extLst>
          </p:cNvPr>
          <p:cNvSpPr/>
          <p:nvPr/>
        </p:nvSpPr>
        <p:spPr>
          <a:xfrm>
            <a:off x="3594291" y="4195562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울산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7C9F7E2-33D8-4EC5-81F8-7B68D605FE9E}"/>
              </a:ext>
            </a:extLst>
          </p:cNvPr>
          <p:cNvSpPr/>
          <p:nvPr/>
        </p:nvSpPr>
        <p:spPr>
          <a:xfrm>
            <a:off x="4328861" y="3450362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대구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F5BE6AFF-1CF0-41B4-A690-A52E97791D8D}"/>
              </a:ext>
            </a:extLst>
          </p:cNvPr>
          <p:cNvSpPr/>
          <p:nvPr/>
        </p:nvSpPr>
        <p:spPr>
          <a:xfrm>
            <a:off x="4328861" y="3815091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충북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11C0B6D-C1BA-4DDB-AAE5-3668BF7468FA}"/>
              </a:ext>
            </a:extLst>
          </p:cNvPr>
          <p:cNvSpPr/>
          <p:nvPr/>
        </p:nvSpPr>
        <p:spPr>
          <a:xfrm>
            <a:off x="4328861" y="4186456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광주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05395A51-2FCB-4F5F-B88E-1691CFACAFAF}"/>
              </a:ext>
            </a:extLst>
          </p:cNvPr>
          <p:cNvSpPr/>
          <p:nvPr/>
        </p:nvSpPr>
        <p:spPr>
          <a:xfrm>
            <a:off x="2859721" y="4550863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제주도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8175FF7-B5D1-4651-8EC2-8B2E9C08EC45}"/>
              </a:ext>
            </a:extLst>
          </p:cNvPr>
          <p:cNvSpPr/>
          <p:nvPr/>
        </p:nvSpPr>
        <p:spPr>
          <a:xfrm>
            <a:off x="2125151" y="4550863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세종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104AE892-1C9A-4E5D-BA88-285DD473851E}"/>
              </a:ext>
            </a:extLst>
          </p:cNvPr>
          <p:cNvSpPr/>
          <p:nvPr/>
        </p:nvSpPr>
        <p:spPr>
          <a:xfrm>
            <a:off x="1387638" y="4550863"/>
            <a:ext cx="681518" cy="28991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강원</a:t>
            </a:r>
          </a:p>
        </p:txBody>
      </p:sp>
      <p:sp>
        <p:nvSpPr>
          <p:cNvPr id="61" name="Google Shape;111;p17">
            <a:extLst>
              <a:ext uri="{FF2B5EF4-FFF2-40B4-BE49-F238E27FC236}">
                <a16:creationId xmlns:a16="http://schemas.microsoft.com/office/drawing/2014/main" id="{F9028276-5E08-433D-BBA2-3D450D80DDA0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검색어 입력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검색어에 해당하는 모든 정보 검색 가능</a:t>
            </a:r>
            <a:endParaRPr lang="en-US" altLang="ko-KR" sz="1200" b="1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 버튼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검색 시작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(19P)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 필터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하위 필터 창 실행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필터 창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카테고리 별로 필터 버튼 등록 예정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90642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631D6FDE-4890-45A7-A479-A83C6E597D0F}"/>
              </a:ext>
            </a:extLst>
          </p:cNvPr>
          <p:cNvGrpSpPr/>
          <p:nvPr/>
        </p:nvGrpSpPr>
        <p:grpSpPr>
          <a:xfrm>
            <a:off x="-1" y="101125"/>
            <a:ext cx="6257926" cy="4921029"/>
            <a:chOff x="-1" y="101125"/>
            <a:chExt cx="9144001" cy="4921029"/>
          </a:xfrm>
        </p:grpSpPr>
        <p:sp>
          <p:nvSpPr>
            <p:cNvPr id="414" name="Google Shape;414;p33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3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ko-KR" sz="3200" b="1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≡</a:t>
              </a:r>
              <a:endParaRPr sz="3200" b="1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416" name="Google Shape;416;p33"/>
            <p:cNvSpPr txBox="1"/>
            <p:nvPr/>
          </p:nvSpPr>
          <p:spPr>
            <a:xfrm>
              <a:off x="-1" y="101125"/>
              <a:ext cx="1659746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417" name="Google Shape;417;p33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ko-KR" sz="1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sz="1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418" name="Google Shape;418;p33"/>
            <p:cNvSpPr txBox="1"/>
            <p:nvPr/>
          </p:nvSpPr>
          <p:spPr>
            <a:xfrm>
              <a:off x="169299" y="827444"/>
              <a:ext cx="988376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검색</a:t>
              </a:r>
              <a:endParaRPr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19" name="Google Shape;419;p33"/>
            <p:cNvCxnSpPr/>
            <p:nvPr/>
          </p:nvCxnSpPr>
          <p:spPr>
            <a:xfrm>
              <a:off x="0" y="703383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20" name="Google Shape;420;p33"/>
            <p:cNvSpPr/>
            <p:nvPr/>
          </p:nvSpPr>
          <p:spPr>
            <a:xfrm>
              <a:off x="2866677" y="954446"/>
              <a:ext cx="3410645" cy="260303"/>
            </a:xfrm>
            <a:prstGeom prst="rect">
              <a:avLst/>
            </a:prstGeom>
            <a:solidFill>
              <a:schemeClr val="dk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5673285" y="954446"/>
              <a:ext cx="604037" cy="260295"/>
            </a:xfrm>
            <a:prstGeom prst="rect">
              <a:avLst/>
            </a:prstGeom>
            <a:solidFill>
              <a:schemeClr val="dk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9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검색</a:t>
              </a:r>
              <a:endParaRPr sz="900" dirty="0"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4131485" y="1465811"/>
              <a:ext cx="881028" cy="3070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주제</a:t>
              </a: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3003502" y="1465811"/>
              <a:ext cx="881028" cy="307020"/>
            </a:xfrm>
            <a:prstGeom prst="roundRect">
              <a:avLst>
                <a:gd name="adj" fmla="val 16667"/>
              </a:avLst>
            </a:prstGeom>
            <a:solidFill>
              <a:srgbClr val="FAF9F9"/>
            </a:solidFill>
            <a:ln w="12700" cap="flat" cmpd="sng">
              <a:solidFill>
                <a:srgbClr val="427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장르</a:t>
              </a: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5259468" y="1465811"/>
              <a:ext cx="881028" cy="3070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부위</a:t>
              </a: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1875517" y="1465811"/>
              <a:ext cx="881028" cy="3070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지역</a:t>
              </a: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6387451" y="1465811"/>
              <a:ext cx="881028" cy="3070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rgbClr val="427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견적</a:t>
              </a: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1667713" y="203264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ko-KR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2892063" y="203264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4116413" y="203264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5340763" y="203264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6565113" y="203264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2892063" y="316239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4116413" y="316239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5340763" y="316239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6565113" y="316239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1659747" y="316239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2892063" y="418905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4116413" y="418905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5340763" y="418905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6565113" y="418905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1659747" y="4189054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사진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3"/>
            <p:cNvSpPr txBox="1"/>
            <p:nvPr/>
          </p:nvSpPr>
          <p:spPr>
            <a:xfrm>
              <a:off x="0" y="673555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①</a:t>
              </a:r>
              <a:endParaRPr/>
            </a:p>
          </p:txBody>
        </p:sp>
        <p:sp>
          <p:nvSpPr>
            <p:cNvPr id="443" name="Google Shape;443;p33"/>
            <p:cNvSpPr txBox="1"/>
            <p:nvPr/>
          </p:nvSpPr>
          <p:spPr>
            <a:xfrm>
              <a:off x="2497015" y="874239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②</a:t>
              </a:r>
              <a:endParaRPr dirty="0"/>
            </a:p>
          </p:txBody>
        </p:sp>
        <p:sp>
          <p:nvSpPr>
            <p:cNvPr id="444" name="Google Shape;444;p33"/>
            <p:cNvSpPr txBox="1"/>
            <p:nvPr/>
          </p:nvSpPr>
          <p:spPr>
            <a:xfrm>
              <a:off x="1463385" y="1429385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③</a:t>
              </a:r>
              <a:endParaRPr/>
            </a:p>
          </p:txBody>
        </p:sp>
        <p:sp>
          <p:nvSpPr>
            <p:cNvPr id="445" name="Google Shape;445;p33"/>
            <p:cNvSpPr txBox="1"/>
            <p:nvPr/>
          </p:nvSpPr>
          <p:spPr>
            <a:xfrm>
              <a:off x="1267023" y="1974727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④</a:t>
              </a:r>
              <a:endParaRPr/>
            </a:p>
          </p:txBody>
        </p:sp>
      </p:grpSp>
      <p:sp>
        <p:nvSpPr>
          <p:cNvPr id="42" name="Google Shape;111;p17">
            <a:extLst>
              <a:ext uri="{FF2B5EF4-FFF2-40B4-BE49-F238E27FC236}">
                <a16:creationId xmlns:a16="http://schemas.microsoft.com/office/drawing/2014/main" id="{4A09E564-09D0-483C-9016-4FD24D838C61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 후 결과 페이지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검색어에 해당하는 </a:t>
            </a:r>
            <a:r>
              <a:rPr lang="ko-KR" altLang="en-US" sz="1200" dirty="0" err="1">
                <a:latin typeface="+mj-ea"/>
                <a:ea typeface="+mj-ea"/>
              </a:rPr>
              <a:t>작업물</a:t>
            </a:r>
            <a:r>
              <a:rPr lang="ko-KR" altLang="en-US" sz="1200" dirty="0">
                <a:latin typeface="+mj-ea"/>
                <a:ea typeface="+mj-ea"/>
              </a:rPr>
              <a:t> 또는 필터에 해당하는 </a:t>
            </a:r>
            <a:r>
              <a:rPr lang="ko-KR" altLang="en-US" sz="1200" dirty="0" err="1">
                <a:latin typeface="+mj-ea"/>
                <a:ea typeface="+mj-ea"/>
              </a:rPr>
              <a:t>작업물</a:t>
            </a:r>
            <a:r>
              <a:rPr lang="ko-KR" altLang="en-US" sz="1200" dirty="0">
                <a:latin typeface="+mj-ea"/>
                <a:ea typeface="+mj-ea"/>
              </a:rPr>
              <a:t> 정렬</a:t>
            </a:r>
            <a:endParaRPr lang="en-US" altLang="ko-KR" sz="1200" b="1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검색어 입력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 필터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600" b="1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작업물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정렬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해당 </a:t>
            </a:r>
            <a:r>
              <a:rPr lang="ko-KR" altLang="en-US" sz="1200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작업물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상세 페이지로 이동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(12P)</a:t>
            </a:r>
          </a:p>
        </p:txBody>
      </p:sp>
    </p:spTree>
    <p:extLst>
      <p:ext uri="{BB962C8B-B14F-4D97-AF65-F5344CB8AC3E}">
        <p14:creationId xmlns:p14="http://schemas.microsoft.com/office/powerpoint/2010/main" val="817404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/>
        </p:nvSpPr>
        <p:spPr>
          <a:xfrm>
            <a:off x="504092" y="785475"/>
            <a:ext cx="8135816" cy="4059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i="0" u="none" strike="noStrike" cap="none" dirty="0">
                <a:solidFill>
                  <a:schemeClr val="accent2">
                    <a:lumMod val="40000"/>
                    <a:lumOff val="60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홈페이지 내용</a:t>
            </a:r>
            <a:endParaRPr sz="1600" b="1" dirty="0">
              <a:solidFill>
                <a:schemeClr val="accent2">
                  <a:lumMod val="40000"/>
                  <a:lumOff val="6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문신에 관심을 가지고 있고 문신하기를 희망하는 사람들에게 다양한 작업물과 작가에 대한 정보를 제공하고 문신을 받고자 하는 사람에게 작가와 연결해 줄 수 있게 도와주는 사이트 입니다.</a:t>
            </a:r>
            <a:endParaRPr dirty="0">
              <a:solidFill>
                <a:schemeClr val="bg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bg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i="0" u="none" strike="noStrike" cap="none" dirty="0">
                <a:solidFill>
                  <a:schemeClr val="accent2">
                    <a:lumMod val="40000"/>
                    <a:lumOff val="60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선정배경</a:t>
            </a:r>
            <a:endParaRPr sz="1600" b="1" dirty="0">
              <a:solidFill>
                <a:schemeClr val="accent2">
                  <a:lumMod val="40000"/>
                  <a:lumOff val="6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과거 상대방을 위협하기 위해서 또는 자신의 소속감을 드러내기 위한수단으로 사용 됐던 문신이           최근에는 자신의 개성을 드러낼 수 있는 수단으로 인식이 달라지고 있</a:t>
            </a:r>
            <a:r>
              <a:rPr lang="ko-KR" altLang="en-US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습니</a:t>
            </a:r>
            <a:r>
              <a:rPr 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다.</a:t>
            </a:r>
            <a:endParaRPr dirty="0">
              <a:solidFill>
                <a:schemeClr val="bg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ko-KR" altLang="en-US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또한</a:t>
            </a:r>
            <a:r>
              <a:rPr lang="en-US" alt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많은 사람들의 흉터를 가리기 위한 미적 수단으로써 개인의 자존감 회복에 큰 기여를 하고 있습니다</a:t>
            </a:r>
            <a:r>
              <a:rPr lang="en-US" alt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ko-KR" altLang="en-US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그래서 </a:t>
            </a:r>
            <a:r>
              <a:rPr 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문신 희망자에게는 정보와 기회를 제공하고 작가에게는 홍보공간을 제공 할 수 있는 사이트를 만들고자 </a:t>
            </a:r>
            <a:r>
              <a:rPr lang="ko-KR" altLang="en-US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하였습니다</a:t>
            </a:r>
            <a:r>
              <a:rPr 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en-US" altLang="ko-KR" sz="1400" b="0" i="0" u="none" strike="noStrike" cap="none" dirty="0">
              <a:solidFill>
                <a:schemeClr val="bg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endParaRPr lang="en-US" altLang="ko-KR" dirty="0">
              <a:solidFill>
                <a:schemeClr val="bg1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ko-KR" altLang="en-US" sz="1600" b="1" i="0" u="none" strike="noStrike" cap="none" dirty="0">
                <a:solidFill>
                  <a:schemeClr val="accent2">
                    <a:lumMod val="40000"/>
                    <a:lumOff val="60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사이트 이름 선정</a:t>
            </a:r>
            <a:endParaRPr lang="en-US" altLang="ko-KR" sz="1600" b="1" dirty="0">
              <a:solidFill>
                <a:schemeClr val="accent2">
                  <a:lumMod val="40000"/>
                  <a:lumOff val="6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altLang="ko-KR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rPr>
              <a:t>      </a:t>
            </a:r>
            <a:r>
              <a:rPr lang="en-US" altLang="ko-KR" dirty="0" err="1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rPr>
              <a:t>Good.D</a:t>
            </a:r>
            <a:r>
              <a:rPr lang="en-US" altLang="ko-KR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rPr>
              <a:t> Tattoo : Good Design Tattoo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alt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     </a:t>
            </a:r>
            <a:r>
              <a:rPr lang="ko-KR" altLang="en-US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선정 이유 </a:t>
            </a:r>
            <a:r>
              <a:rPr lang="en-US" alt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: </a:t>
            </a:r>
            <a:r>
              <a:rPr lang="ko-KR" altLang="en-US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좋은 디자인을 추천하겠다는 강력한 의지를 사이트 이름에 담았습니다</a:t>
            </a:r>
            <a:r>
              <a:rPr lang="en-US" altLang="ko-KR" sz="1400" b="0" i="0" u="none" strike="noStrike" cap="none" dirty="0">
                <a:solidFill>
                  <a:schemeClr val="bg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065F2557-C6B3-467B-A9E7-46B9322AAD87}"/>
              </a:ext>
            </a:extLst>
          </p:cNvPr>
          <p:cNvGrpSpPr/>
          <p:nvPr/>
        </p:nvGrpSpPr>
        <p:grpSpPr>
          <a:xfrm>
            <a:off x="-37402" y="101125"/>
            <a:ext cx="6453885" cy="4250797"/>
            <a:chOff x="-29875" y="101125"/>
            <a:chExt cx="9173875" cy="4250797"/>
          </a:xfrm>
        </p:grpSpPr>
        <p:sp>
          <p:nvSpPr>
            <p:cNvPr id="246" name="Google Shape;246;p27"/>
            <p:cNvSpPr txBox="1"/>
            <p:nvPr/>
          </p:nvSpPr>
          <p:spPr>
            <a:xfrm>
              <a:off x="1800968" y="3911396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49" name="Google Shape;249;p27"/>
            <p:cNvSpPr txBox="1"/>
            <p:nvPr/>
          </p:nvSpPr>
          <p:spPr>
            <a:xfrm>
              <a:off x="3790395" y="169966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 panose="02000000000000000000" pitchFamily="2" charset="0"/>
                  <a:ea typeface="Indie Flower"/>
                  <a:cs typeface="Indie Flower"/>
                  <a:sym typeface="Indie Flower"/>
                </a:rPr>
                <a:t>≡</a:t>
              </a:r>
              <a:endParaRPr kumimoji="0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50" name="Google Shape;250;p27"/>
            <p:cNvSpPr txBox="1"/>
            <p:nvPr/>
          </p:nvSpPr>
          <p:spPr>
            <a:xfrm>
              <a:off x="0" y="101125"/>
              <a:ext cx="1440000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51" name="Google Shape;251;p27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D87EAF7B-3A90-4037-9434-486BDA04CC3F}"/>
                </a:ext>
              </a:extLst>
            </p:cNvPr>
            <p:cNvCxnSpPr/>
            <p:nvPr/>
          </p:nvCxnSpPr>
          <p:spPr>
            <a:xfrm>
              <a:off x="0" y="703383"/>
              <a:ext cx="9144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2B931CA-21A9-451B-A633-30A85E749253}"/>
                </a:ext>
              </a:extLst>
            </p:cNvPr>
            <p:cNvSpPr txBox="1"/>
            <p:nvPr/>
          </p:nvSpPr>
          <p:spPr>
            <a:xfrm>
              <a:off x="1897366" y="804652"/>
              <a:ext cx="392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①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FD9B42-EBCB-4CDD-90C3-162996A9D3CA}"/>
                </a:ext>
              </a:extLst>
            </p:cNvPr>
            <p:cNvSpPr txBox="1"/>
            <p:nvPr/>
          </p:nvSpPr>
          <p:spPr>
            <a:xfrm>
              <a:off x="23290" y="1233178"/>
              <a:ext cx="392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②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21EDCCE-C240-429C-841D-BC136FEDA1B7}"/>
                </a:ext>
              </a:extLst>
            </p:cNvPr>
            <p:cNvSpPr/>
            <p:nvPr/>
          </p:nvSpPr>
          <p:spPr>
            <a:xfrm>
              <a:off x="748591" y="765642"/>
              <a:ext cx="58541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Artist</a:t>
              </a:r>
              <a:endPara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651204E3-4811-4BA0-9E6D-215AD1FD6BF8}"/>
                </a:ext>
              </a:extLst>
            </p:cNvPr>
            <p:cNvSpPr/>
            <p:nvPr/>
          </p:nvSpPr>
          <p:spPr>
            <a:xfrm>
              <a:off x="2383568" y="831607"/>
              <a:ext cx="3854953" cy="30777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Search….</a:t>
              </a: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929B052-85A8-451E-BE41-F27611678236}"/>
                </a:ext>
              </a:extLst>
            </p:cNvPr>
            <p:cNvGrpSpPr/>
            <p:nvPr/>
          </p:nvGrpSpPr>
          <p:grpSpPr>
            <a:xfrm>
              <a:off x="1997329" y="1890462"/>
              <a:ext cx="1611926" cy="1169515"/>
              <a:chOff x="3458305" y="1418492"/>
              <a:chExt cx="1611926" cy="1169515"/>
            </a:xfr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1BF2571D-4209-4F8D-A894-0F366CA222C2}"/>
                  </a:ext>
                </a:extLst>
              </p:cNvPr>
              <p:cNvSpPr/>
              <p:nvPr/>
            </p:nvSpPr>
            <p:spPr>
              <a:xfrm>
                <a:off x="3458308" y="1418492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7" name="사각형: 둥근 모서리 6">
                <a:extLst>
                  <a:ext uri="{FF2B5EF4-FFF2-40B4-BE49-F238E27FC236}">
                    <a16:creationId xmlns:a16="http://schemas.microsoft.com/office/drawing/2014/main" id="{DD35E509-8444-4BDC-8D08-0A8DAFA931B5}"/>
                  </a:ext>
                </a:extLst>
              </p:cNvPr>
              <p:cNvSpPr/>
              <p:nvPr/>
            </p:nvSpPr>
            <p:spPr>
              <a:xfrm>
                <a:off x="3458305" y="2214334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완타투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ㆍ서울</a:t>
                </a:r>
                <a:r>
                  <a:rPr kumimoji="0" lang="en-US" altLang="ko-KR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/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마포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이레즈미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highlight>
                    <a:srgbClr val="C0C0C0"/>
                  </a:highlight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5A120630-A5D8-445A-9041-7D8A8AE8EB30}"/>
                </a:ext>
              </a:extLst>
            </p:cNvPr>
            <p:cNvGrpSpPr/>
            <p:nvPr/>
          </p:nvGrpSpPr>
          <p:grpSpPr>
            <a:xfrm>
              <a:off x="1997330" y="3198527"/>
              <a:ext cx="1611923" cy="1153395"/>
              <a:chOff x="3458306" y="2726557"/>
              <a:chExt cx="1611923" cy="1153395"/>
            </a:xfr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18" name="사각형: 둥근 모서리 17">
                <a:extLst>
                  <a:ext uri="{FF2B5EF4-FFF2-40B4-BE49-F238E27FC236}">
                    <a16:creationId xmlns:a16="http://schemas.microsoft.com/office/drawing/2014/main" id="{52671014-DEA7-4A2D-9A78-B517093E8591}"/>
                  </a:ext>
                </a:extLst>
              </p:cNvPr>
              <p:cNvSpPr/>
              <p:nvPr/>
            </p:nvSpPr>
            <p:spPr>
              <a:xfrm>
                <a:off x="3458306" y="2726557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AA3A937A-3250-4DBE-9933-25AA80FF4348}"/>
                  </a:ext>
                </a:extLst>
              </p:cNvPr>
              <p:cNvSpPr/>
              <p:nvPr/>
            </p:nvSpPr>
            <p:spPr>
              <a:xfrm>
                <a:off x="3458306" y="3506279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건타투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ㆍ홍대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뉴스쿨</a:t>
                </a:r>
                <a:r>
                  <a:rPr kumimoji="0" lang="ko-KR" altLang="en-US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올드스쿨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highlight>
                    <a:srgbClr val="C0C0C0"/>
                  </a:highlight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1C434B6F-4F2E-44A1-847B-F06432237513}"/>
                </a:ext>
              </a:extLst>
            </p:cNvPr>
            <p:cNvGrpSpPr/>
            <p:nvPr/>
          </p:nvGrpSpPr>
          <p:grpSpPr>
            <a:xfrm>
              <a:off x="3691313" y="1890462"/>
              <a:ext cx="1611926" cy="1169515"/>
              <a:chOff x="3458305" y="1418492"/>
              <a:chExt cx="1611926" cy="1169515"/>
            </a:xfr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8A1791E2-C73B-4831-8AC2-865C4407F02E}"/>
                  </a:ext>
                </a:extLst>
              </p:cNvPr>
              <p:cNvSpPr/>
              <p:nvPr/>
            </p:nvSpPr>
            <p:spPr>
              <a:xfrm>
                <a:off x="3458308" y="1418492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E9DE2DEB-79F7-4580-803D-56F92669108D}"/>
                  </a:ext>
                </a:extLst>
              </p:cNvPr>
              <p:cNvSpPr/>
              <p:nvPr/>
            </p:nvSpPr>
            <p:spPr>
              <a:xfrm>
                <a:off x="3458305" y="2214334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완타투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ㆍ서울</a:t>
                </a:r>
                <a:r>
                  <a:rPr kumimoji="0" lang="en-US" altLang="ko-KR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/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마포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이레즈미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highlight>
                    <a:srgbClr val="C0C0C0"/>
                  </a:highlight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35C9DA1E-8A0B-4220-926B-6CF0011603E0}"/>
                </a:ext>
              </a:extLst>
            </p:cNvPr>
            <p:cNvGrpSpPr/>
            <p:nvPr/>
          </p:nvGrpSpPr>
          <p:grpSpPr>
            <a:xfrm>
              <a:off x="3691314" y="3198527"/>
              <a:ext cx="1611923" cy="1153395"/>
              <a:chOff x="3458306" y="2726557"/>
              <a:chExt cx="1611923" cy="1153395"/>
            </a:xfr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2571A455-33A8-4178-9B64-544D98A64482}"/>
                  </a:ext>
                </a:extLst>
              </p:cNvPr>
              <p:cNvSpPr/>
              <p:nvPr/>
            </p:nvSpPr>
            <p:spPr>
              <a:xfrm>
                <a:off x="3458306" y="2726557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B32B4FBB-DB21-44ED-9518-9353F88C062B}"/>
                  </a:ext>
                </a:extLst>
              </p:cNvPr>
              <p:cNvSpPr/>
              <p:nvPr/>
            </p:nvSpPr>
            <p:spPr>
              <a:xfrm>
                <a:off x="3458306" y="3506279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건타투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ㆍ홍대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뉴스쿨</a:t>
                </a:r>
                <a:r>
                  <a:rPr kumimoji="0" lang="ko-KR" altLang="en-US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올드스쿨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highlight>
                    <a:srgbClr val="C0C0C0"/>
                  </a:highlight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51265AF2-D1A8-43C5-A3BB-176A213C0A29}"/>
                </a:ext>
              </a:extLst>
            </p:cNvPr>
            <p:cNvGrpSpPr/>
            <p:nvPr/>
          </p:nvGrpSpPr>
          <p:grpSpPr>
            <a:xfrm>
              <a:off x="7092898" y="3198527"/>
              <a:ext cx="1611924" cy="1153258"/>
              <a:chOff x="3458306" y="4034622"/>
              <a:chExt cx="1611924" cy="1153258"/>
            </a:xfr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D9F71D48-5B37-42E8-A04D-033C69061475}"/>
                  </a:ext>
                </a:extLst>
              </p:cNvPr>
              <p:cNvSpPr/>
              <p:nvPr/>
            </p:nvSpPr>
            <p:spPr>
              <a:xfrm>
                <a:off x="3458307" y="4034622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E987E25A-E3BA-4128-80AA-3DA40B152399}"/>
                  </a:ext>
                </a:extLst>
              </p:cNvPr>
              <p:cNvSpPr/>
              <p:nvPr/>
            </p:nvSpPr>
            <p:spPr>
              <a:xfrm>
                <a:off x="3458306" y="4814207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케이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ㆍ홍대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이레즈미</a:t>
                </a:r>
                <a:r>
                  <a:rPr kumimoji="0" lang="ko-KR" altLang="en-US" sz="7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en-US" altLang="ko-KR" sz="7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7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커버업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9ED39CF1-1A79-408E-A2DE-1A60538E9E9E}"/>
                </a:ext>
              </a:extLst>
            </p:cNvPr>
            <p:cNvGrpSpPr/>
            <p:nvPr/>
          </p:nvGrpSpPr>
          <p:grpSpPr>
            <a:xfrm>
              <a:off x="5392107" y="1890462"/>
              <a:ext cx="1611926" cy="1169515"/>
              <a:chOff x="3458305" y="1418492"/>
              <a:chExt cx="1611926" cy="1169515"/>
            </a:xfr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1E56A7D6-5811-4F68-8203-824C0825DE36}"/>
                  </a:ext>
                </a:extLst>
              </p:cNvPr>
              <p:cNvSpPr/>
              <p:nvPr/>
            </p:nvSpPr>
            <p:spPr>
              <a:xfrm>
                <a:off x="3458308" y="1418492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29527E29-1EA2-414E-8D2A-4072867F1DC7}"/>
                  </a:ext>
                </a:extLst>
              </p:cNvPr>
              <p:cNvSpPr/>
              <p:nvPr/>
            </p:nvSpPr>
            <p:spPr>
              <a:xfrm>
                <a:off x="3458305" y="2214334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완타투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ㆍ서울</a:t>
                </a:r>
                <a:r>
                  <a:rPr kumimoji="0" lang="en-US" altLang="ko-KR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/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마포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이레즈미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highlight>
                    <a:srgbClr val="C0C0C0"/>
                  </a:highlight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CD12DCEF-E6BF-4E62-8C6E-E8AD2057208D}"/>
                </a:ext>
              </a:extLst>
            </p:cNvPr>
            <p:cNvGrpSpPr/>
            <p:nvPr/>
          </p:nvGrpSpPr>
          <p:grpSpPr>
            <a:xfrm>
              <a:off x="5392108" y="3198527"/>
              <a:ext cx="1611923" cy="1153395"/>
              <a:chOff x="3458306" y="2726557"/>
              <a:chExt cx="1611923" cy="1153395"/>
            </a:xfr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BA072219-7660-4DAD-937C-D096AFFB32C9}"/>
                  </a:ext>
                </a:extLst>
              </p:cNvPr>
              <p:cNvSpPr/>
              <p:nvPr/>
            </p:nvSpPr>
            <p:spPr>
              <a:xfrm>
                <a:off x="3458306" y="2726557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8C980C97-1E7E-4355-AD49-B8D50092F09D}"/>
                  </a:ext>
                </a:extLst>
              </p:cNvPr>
              <p:cNvSpPr/>
              <p:nvPr/>
            </p:nvSpPr>
            <p:spPr>
              <a:xfrm>
                <a:off x="3458306" y="3506279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건타투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ㆍ홍대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뉴스쿨</a:t>
                </a:r>
                <a:r>
                  <a:rPr kumimoji="0" lang="ko-KR" altLang="en-US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올드스쿨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highlight>
                    <a:srgbClr val="C0C0C0"/>
                  </a:highlight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F9C5C548-893B-4E77-8804-B471CDE398DD}"/>
                </a:ext>
              </a:extLst>
            </p:cNvPr>
            <p:cNvGrpSpPr/>
            <p:nvPr/>
          </p:nvGrpSpPr>
          <p:grpSpPr>
            <a:xfrm>
              <a:off x="7092898" y="1890462"/>
              <a:ext cx="1611924" cy="1153258"/>
              <a:chOff x="3458306" y="4034622"/>
              <a:chExt cx="1611924" cy="1153258"/>
            </a:xfr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B0586183-B616-467F-B18D-C30A87E5488D}"/>
                  </a:ext>
                </a:extLst>
              </p:cNvPr>
              <p:cNvSpPr/>
              <p:nvPr/>
            </p:nvSpPr>
            <p:spPr>
              <a:xfrm>
                <a:off x="3458307" y="4034622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id="{43AA3BCE-EE76-4792-930C-30CAC2E45982}"/>
                  </a:ext>
                </a:extLst>
              </p:cNvPr>
              <p:cNvSpPr/>
              <p:nvPr/>
            </p:nvSpPr>
            <p:spPr>
              <a:xfrm>
                <a:off x="3458306" y="4814207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케이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ㆍ홍대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이레즈미</a:t>
                </a:r>
                <a:r>
                  <a:rPr kumimoji="0" lang="ko-KR" altLang="en-US" sz="7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en-US" altLang="ko-KR" sz="7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7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커버업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278904CC-BECE-4D1E-92FE-21E505ACDBF5}"/>
                </a:ext>
              </a:extLst>
            </p:cNvPr>
            <p:cNvSpPr/>
            <p:nvPr/>
          </p:nvSpPr>
          <p:spPr>
            <a:xfrm>
              <a:off x="103050" y="1218004"/>
              <a:ext cx="1982473" cy="585217"/>
            </a:xfrm>
            <a:prstGeom prst="roundRect">
              <a:avLst/>
            </a:prstGeom>
            <a:noFill/>
            <a:ln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이번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 </a:t>
              </a: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주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TOP10</a:t>
              </a: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66B6AAD0-CE96-44D1-9C54-D09D4D5E61B3}"/>
                </a:ext>
              </a:extLst>
            </p:cNvPr>
            <p:cNvSpPr/>
            <p:nvPr/>
          </p:nvSpPr>
          <p:spPr>
            <a:xfrm>
              <a:off x="2383568" y="831607"/>
              <a:ext cx="966666" cy="30777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Artist   </a:t>
              </a:r>
              <a:r>
                <a: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rPr>
                <a:t>▼</a:t>
              </a:r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B3222ABC-2B0D-4B93-9C93-951D76452025}"/>
                </a:ext>
              </a:extLst>
            </p:cNvPr>
            <p:cNvGrpSpPr/>
            <p:nvPr/>
          </p:nvGrpSpPr>
          <p:grpSpPr>
            <a:xfrm>
              <a:off x="296532" y="1874205"/>
              <a:ext cx="1611926" cy="1169515"/>
              <a:chOff x="3458305" y="1418492"/>
              <a:chExt cx="1611926" cy="1169515"/>
            </a:xfr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26EC898E-24A2-4D16-A502-2A836C2FB789}"/>
                  </a:ext>
                </a:extLst>
              </p:cNvPr>
              <p:cNvSpPr/>
              <p:nvPr/>
            </p:nvSpPr>
            <p:spPr>
              <a:xfrm>
                <a:off x="3458308" y="1418492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48" name="사각형: 둥근 모서리 47">
                <a:extLst>
                  <a:ext uri="{FF2B5EF4-FFF2-40B4-BE49-F238E27FC236}">
                    <a16:creationId xmlns:a16="http://schemas.microsoft.com/office/drawing/2014/main" id="{2F7C4749-FF4D-4FFB-8708-1117B905A0CD}"/>
                  </a:ext>
                </a:extLst>
              </p:cNvPr>
              <p:cNvSpPr/>
              <p:nvPr/>
            </p:nvSpPr>
            <p:spPr>
              <a:xfrm>
                <a:off x="3458305" y="2214334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완타투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ㆍ서울</a:t>
                </a:r>
                <a:r>
                  <a:rPr kumimoji="0" lang="en-US" altLang="ko-KR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/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마포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이레즈미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highlight>
                    <a:srgbClr val="C0C0C0"/>
                  </a:highlight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07AD167B-2D17-4F36-BA46-1F4EE05A1CAD}"/>
                </a:ext>
              </a:extLst>
            </p:cNvPr>
            <p:cNvGrpSpPr/>
            <p:nvPr/>
          </p:nvGrpSpPr>
          <p:grpSpPr>
            <a:xfrm>
              <a:off x="296533" y="3182270"/>
              <a:ext cx="1611923" cy="1153395"/>
              <a:chOff x="3458306" y="2726557"/>
              <a:chExt cx="1611923" cy="1153395"/>
            </a:xfr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grpSpPr>
          <p:sp>
            <p:nvSpPr>
              <p:cNvPr id="50" name="사각형: 둥근 모서리 49">
                <a:extLst>
                  <a:ext uri="{FF2B5EF4-FFF2-40B4-BE49-F238E27FC236}">
                    <a16:creationId xmlns:a16="http://schemas.microsoft.com/office/drawing/2014/main" id="{C48E7F52-4242-44F6-82A0-A96557510B54}"/>
                  </a:ext>
                </a:extLst>
              </p:cNvPr>
              <p:cNvSpPr/>
              <p:nvPr/>
            </p:nvSpPr>
            <p:spPr>
              <a:xfrm>
                <a:off x="3458306" y="2726557"/>
                <a:ext cx="1611923" cy="1153258"/>
              </a:xfrm>
              <a:prstGeom prst="roundRect">
                <a:avLst/>
              </a:prstGeom>
              <a:grpFill/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id="{6BAC72A3-EE48-4F70-9EA1-F095929B8740}"/>
                  </a:ext>
                </a:extLst>
              </p:cNvPr>
              <p:cNvSpPr/>
              <p:nvPr/>
            </p:nvSpPr>
            <p:spPr>
              <a:xfrm>
                <a:off x="3458306" y="3506279"/>
                <a:ext cx="1611923" cy="3736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건타투</a:t>
                </a:r>
                <a:r>
                  <a:rPr kumimoji="0" lang="ko-KR" altLang="en-US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ko-KR" altLang="en-US" sz="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ㆍ홍대</a:t>
                </a:r>
                <a:endParaRPr kumimoji="0" lang="en-US" altLang="ko-KR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뉴스쿨</a:t>
                </a:r>
                <a:r>
                  <a:rPr kumimoji="0" lang="ko-KR" altLang="en-US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 </a:t>
                </a:r>
                <a:r>
                  <a:rPr kumimoji="0" lang="en-US" altLang="ko-KR" sz="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#</a:t>
                </a:r>
                <a:r>
                  <a:rPr kumimoji="0" lang="ko-KR" altLang="en-US" sz="6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highlight>
                      <a:srgbClr val="C0C0C0"/>
                    </a:highlight>
                    <a:uLnTx/>
                    <a:uFillTx/>
                    <a:latin typeface="DX영화자막 M" panose="02020600000000000000" pitchFamily="18" charset="-127"/>
                    <a:ea typeface="맑은 고딕" panose="020B0503020000020004" pitchFamily="50" charset="-127"/>
                    <a:cs typeface="+mn-cs"/>
                    <a:sym typeface="Arial"/>
                  </a:rPr>
                  <a:t>올드스쿨</a:t>
                </a:r>
                <a:endParaRPr kumimoji="0" lang="ko-KR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highlight>
                    <a:srgbClr val="C0C0C0"/>
                  </a:highlight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ko-KR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맑은 고딕" panose="020B0503020000020004" pitchFamily="50" charset="-127"/>
                  <a:cs typeface="+mn-cs"/>
                  <a:sym typeface="Arial"/>
                </a:endParaRP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E0BACE-188E-469E-BEA5-FD895C5008B6}"/>
                </a:ext>
              </a:extLst>
            </p:cNvPr>
            <p:cNvSpPr txBox="1"/>
            <p:nvPr/>
          </p:nvSpPr>
          <p:spPr>
            <a:xfrm>
              <a:off x="-29875" y="1635077"/>
              <a:ext cx="392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③</a:t>
              </a:r>
            </a:p>
          </p:txBody>
        </p:sp>
      </p:grpSp>
      <p:sp>
        <p:nvSpPr>
          <p:cNvPr id="54" name="Google Shape;111;p17">
            <a:extLst>
              <a:ext uri="{FF2B5EF4-FFF2-40B4-BE49-F238E27FC236}">
                <a16:creationId xmlns:a16="http://schemas.microsoft.com/office/drawing/2014/main" id="{F184B00F-74E5-4418-BC7B-1381C0D10760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 검색 페이지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검색어 입력 또는 필터로 작가 검색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필터 </a:t>
            </a:r>
            <a:r>
              <a:rPr lang="en-US" altLang="ko-KR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( </a:t>
            </a:r>
            <a:r>
              <a:rPr lang="ko-KR" altLang="en-US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지역</a:t>
            </a:r>
            <a:r>
              <a:rPr lang="en-US" altLang="ko-KR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 err="1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작가명</a:t>
            </a:r>
            <a:r>
              <a:rPr lang="ko-KR" altLang="en-US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 </a:t>
            </a:r>
            <a:r>
              <a:rPr lang="en-US" altLang="ko-KR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) </a:t>
            </a:r>
            <a:r>
              <a:rPr lang="ko-KR" altLang="en-US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클릭 시 선택 가능</a:t>
            </a:r>
            <a:r>
              <a:rPr lang="en-US" altLang="ko-KR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(19P)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인기 작가 </a:t>
            </a: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Top10</a:t>
            </a: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관심 개수 기준으로 선정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 정보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작가의 프로필 사진과 작가이름 및 활동 지역 태그 표시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 후에도 동일함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작가 상세페이지로 이동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(8P)</a:t>
            </a:r>
          </a:p>
        </p:txBody>
      </p:sp>
    </p:spTree>
    <p:extLst>
      <p:ext uri="{BB962C8B-B14F-4D97-AF65-F5344CB8AC3E}">
        <p14:creationId xmlns:p14="http://schemas.microsoft.com/office/powerpoint/2010/main" val="2259159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/>
          <p:nvPr/>
        </p:nvSpPr>
        <p:spPr>
          <a:xfrm>
            <a:off x="2879915" y="142984"/>
            <a:ext cx="701753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rPr>
              <a:t>≡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 panose="02000000000000000000" pitchFamily="2" charset="0"/>
              <a:ea typeface="Indie Flower"/>
              <a:cs typeface="Indie Flower"/>
              <a:sym typeface="Indie Flower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0" y="101125"/>
            <a:ext cx="1143116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Good.D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TATTOO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51" name="Google Shape;251;p27"/>
          <p:cNvSpPr txBox="1"/>
          <p:nvPr/>
        </p:nvSpPr>
        <p:spPr>
          <a:xfrm>
            <a:off x="5318131" y="461125"/>
            <a:ext cx="970444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LogIn  Join  My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7EAF7B-3A90-4037-9434-486BDA04CC3F}"/>
              </a:ext>
            </a:extLst>
          </p:cNvPr>
          <p:cNvCxnSpPr>
            <a:cxnSpLocks/>
          </p:cNvCxnSpPr>
          <p:nvPr/>
        </p:nvCxnSpPr>
        <p:spPr>
          <a:xfrm>
            <a:off x="0" y="703383"/>
            <a:ext cx="641648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2B931CA-21A9-451B-A633-30A85E749253}"/>
              </a:ext>
            </a:extLst>
          </p:cNvPr>
          <p:cNvSpPr txBox="1"/>
          <p:nvPr/>
        </p:nvSpPr>
        <p:spPr>
          <a:xfrm>
            <a:off x="5469918" y="1308230"/>
            <a:ext cx="333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FD9B42-EBCB-4CDD-90C3-162996A9D3CA}"/>
              </a:ext>
            </a:extLst>
          </p:cNvPr>
          <p:cNvSpPr txBox="1"/>
          <p:nvPr/>
        </p:nvSpPr>
        <p:spPr>
          <a:xfrm>
            <a:off x="2289715" y="4169750"/>
            <a:ext cx="2646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②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21EDCCE-C240-429C-841D-BC136FEDA1B7}"/>
              </a:ext>
            </a:extLst>
          </p:cNvPr>
          <p:cNvSpPr/>
          <p:nvPr/>
        </p:nvSpPr>
        <p:spPr>
          <a:xfrm>
            <a:off x="401782" y="950605"/>
            <a:ext cx="91660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Artist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DD386059-1840-40B3-B2B0-D47A7908F979}"/>
              </a:ext>
            </a:extLst>
          </p:cNvPr>
          <p:cNvSpPr/>
          <p:nvPr/>
        </p:nvSpPr>
        <p:spPr>
          <a:xfrm>
            <a:off x="2050766" y="995765"/>
            <a:ext cx="2597929" cy="175845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Search….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BD27213E-19B2-47C7-9F4B-FF3E890A10FB}"/>
              </a:ext>
            </a:extLst>
          </p:cNvPr>
          <p:cNvSpPr/>
          <p:nvPr/>
        </p:nvSpPr>
        <p:spPr>
          <a:xfrm>
            <a:off x="2050766" y="995765"/>
            <a:ext cx="594582" cy="175773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지역</a:t>
            </a:r>
            <a:r>
              <a:rPr kumimoji="0" lang="en-US" altLang="ko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   </a:t>
            </a:r>
            <a:r>
              <a:rPr kumimoji="0" lang="ko-KR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▼</a:t>
            </a:r>
          </a:p>
        </p:txBody>
      </p:sp>
      <p:graphicFrame>
        <p:nvGraphicFramePr>
          <p:cNvPr id="20" name="표 20">
            <a:extLst>
              <a:ext uri="{FF2B5EF4-FFF2-40B4-BE49-F238E27FC236}">
                <a16:creationId xmlns:a16="http://schemas.microsoft.com/office/drawing/2014/main" id="{2C398D27-D894-4959-B54F-B67B4B4B2B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383536"/>
              </p:ext>
            </p:extLst>
          </p:nvPr>
        </p:nvGraphicFramePr>
        <p:xfrm>
          <a:off x="294616" y="1639766"/>
          <a:ext cx="5939929" cy="2567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8250">
                  <a:extLst>
                    <a:ext uri="{9D8B030D-6E8A-4147-A177-3AD203B41FA5}">
                      <a16:colId xmlns:a16="http://schemas.microsoft.com/office/drawing/2014/main" val="3036932768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4014914446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3922312254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762727851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1370910571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2554815052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555530740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3932702963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203417819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3863052882"/>
                    </a:ext>
                  </a:extLst>
                </a:gridCol>
                <a:gridCol w="448250">
                  <a:extLst>
                    <a:ext uri="{9D8B030D-6E8A-4147-A177-3AD203B41FA5}">
                      <a16:colId xmlns:a16="http://schemas.microsoft.com/office/drawing/2014/main" val="3689417599"/>
                    </a:ext>
                  </a:extLst>
                </a:gridCol>
                <a:gridCol w="458187">
                  <a:extLst>
                    <a:ext uri="{9D8B030D-6E8A-4147-A177-3AD203B41FA5}">
                      <a16:colId xmlns:a16="http://schemas.microsoft.com/office/drawing/2014/main" val="3642964174"/>
                    </a:ext>
                  </a:extLst>
                </a:gridCol>
                <a:gridCol w="550992">
                  <a:extLst>
                    <a:ext uri="{9D8B030D-6E8A-4147-A177-3AD203B41FA5}">
                      <a16:colId xmlns:a16="http://schemas.microsoft.com/office/drawing/2014/main" val="3608099660"/>
                    </a:ext>
                  </a:extLst>
                </a:gridCol>
              </a:tblGrid>
              <a:tr h="41725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B w="38100" cmpd="sng">
                      <a:noFill/>
                    </a:lnB>
                  </a:tcPr>
                </a:tc>
                <a:tc gridSpan="1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800" dirty="0"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서울 구로구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서울 ▼</a:t>
                      </a:r>
                    </a:p>
                  </a:txBody>
                  <a:tcPr anchor="ctr">
                    <a:lnB w="381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6700969"/>
                  </a:ext>
                </a:extLst>
              </a:tr>
              <a:tr h="719883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노원구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강북구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성북구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은평구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중랑구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종로구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동대문구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중구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서대문구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마포구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성동구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600" u="sng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046668"/>
                  </a:ext>
                </a:extLst>
              </a:tr>
              <a:tr h="71510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강서구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양천구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영등포구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구로구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동작구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금천구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관악구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서초구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강남구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송파구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강동구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8728422"/>
                  </a:ext>
                </a:extLst>
              </a:tr>
              <a:tr h="71510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도봉구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용산구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광진구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332611"/>
                  </a:ext>
                </a:extLst>
              </a:tr>
            </a:tbl>
          </a:graphicData>
        </a:graphic>
      </p:graphicFrame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537C28F-55B0-485A-9E78-AAA98021D7CC}"/>
              </a:ext>
            </a:extLst>
          </p:cNvPr>
          <p:cNvSpPr/>
          <p:nvPr/>
        </p:nvSpPr>
        <p:spPr>
          <a:xfrm>
            <a:off x="2645348" y="4169750"/>
            <a:ext cx="985645" cy="284286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검색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19" name="Google Shape;111;p17">
            <a:extLst>
              <a:ext uri="{FF2B5EF4-FFF2-40B4-BE49-F238E27FC236}">
                <a16:creationId xmlns:a16="http://schemas.microsoft.com/office/drawing/2014/main" id="{612FD4F2-06AF-4D12-8838-B5F019A0F45D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지역 필터 적용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+mj-ea"/>
                <a:ea typeface="+mj-ea"/>
              </a:rPr>
              <a:t>지역 선택 가능</a:t>
            </a:r>
            <a:endParaRPr lang="en-US" altLang="ko-KR" sz="1200" dirty="0">
              <a:latin typeface="+mj-ea"/>
              <a:ea typeface="+mj-ea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서울</a:t>
            </a:r>
            <a:r>
              <a:rPr lang="en-US" altLang="ko-KR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인천 등 전국단위 선택</a:t>
            </a:r>
            <a:endParaRPr lang="en-US" altLang="ko-KR" sz="1200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검색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지역을 선택 후 검색을 통하여 지역에 있는 작업자들을 볼 수 있다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.(19P)</a:t>
            </a:r>
            <a:endParaRPr lang="ko-KR" altLang="en-US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43354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49;p27">
            <a:extLst>
              <a:ext uri="{FF2B5EF4-FFF2-40B4-BE49-F238E27FC236}">
                <a16:creationId xmlns:a16="http://schemas.microsoft.com/office/drawing/2014/main" id="{63181D47-CBE3-4840-AABB-58DCF4ECBAEA}"/>
              </a:ext>
            </a:extLst>
          </p:cNvPr>
          <p:cNvSpPr txBox="1"/>
          <p:nvPr/>
        </p:nvSpPr>
        <p:spPr>
          <a:xfrm>
            <a:off x="2858678" y="215806"/>
            <a:ext cx="671144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rPr>
              <a:t>≡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 panose="02000000000000000000" pitchFamily="2" charset="0"/>
              <a:ea typeface="Indie Flower"/>
              <a:cs typeface="Indie Flower"/>
              <a:sym typeface="Indie Flower"/>
            </a:endParaRPr>
          </a:p>
        </p:txBody>
      </p:sp>
      <p:sp>
        <p:nvSpPr>
          <p:cNvPr id="5" name="Google Shape;250;p27">
            <a:extLst>
              <a:ext uri="{FF2B5EF4-FFF2-40B4-BE49-F238E27FC236}">
                <a16:creationId xmlns:a16="http://schemas.microsoft.com/office/drawing/2014/main" id="{57763C02-4578-4CA9-8A4E-BD6C75413C0E}"/>
              </a:ext>
            </a:extLst>
          </p:cNvPr>
          <p:cNvSpPr txBox="1"/>
          <p:nvPr/>
        </p:nvSpPr>
        <p:spPr>
          <a:xfrm>
            <a:off x="0" y="101125"/>
            <a:ext cx="101422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Good.D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TATTOO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6" name="Google Shape;251;p27">
            <a:extLst>
              <a:ext uri="{FF2B5EF4-FFF2-40B4-BE49-F238E27FC236}">
                <a16:creationId xmlns:a16="http://schemas.microsoft.com/office/drawing/2014/main" id="{C7DCDE40-DB68-4F1A-B0FD-4B6CD159C0B8}"/>
              </a:ext>
            </a:extLst>
          </p:cNvPr>
          <p:cNvSpPr txBox="1"/>
          <p:nvPr/>
        </p:nvSpPr>
        <p:spPr>
          <a:xfrm>
            <a:off x="4672006" y="461125"/>
            <a:ext cx="928116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LogIn  Join  My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B5C0DB4-90FD-4C22-9F2A-377537FEB5E4}"/>
              </a:ext>
            </a:extLst>
          </p:cNvPr>
          <p:cNvCxnSpPr>
            <a:cxnSpLocks/>
          </p:cNvCxnSpPr>
          <p:nvPr/>
        </p:nvCxnSpPr>
        <p:spPr>
          <a:xfrm>
            <a:off x="0" y="703383"/>
            <a:ext cx="58935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3515279-B447-4F33-90B7-F9D2CF59A019}"/>
              </a:ext>
            </a:extLst>
          </p:cNvPr>
          <p:cNvSpPr txBox="1"/>
          <p:nvPr/>
        </p:nvSpPr>
        <p:spPr>
          <a:xfrm>
            <a:off x="5182884" y="1342954"/>
            <a:ext cx="25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①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2A81B60-CAC4-423C-B8C9-D6F1B3001B3D}"/>
              </a:ext>
            </a:extLst>
          </p:cNvPr>
          <p:cNvSpPr/>
          <p:nvPr/>
        </p:nvSpPr>
        <p:spPr>
          <a:xfrm>
            <a:off x="924561" y="1051170"/>
            <a:ext cx="1137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Artist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862944-06A5-4C9F-9ECF-7EAEAE2A11BE}"/>
              </a:ext>
            </a:extLst>
          </p:cNvPr>
          <p:cNvSpPr/>
          <p:nvPr/>
        </p:nvSpPr>
        <p:spPr>
          <a:xfrm>
            <a:off x="2087385" y="1104925"/>
            <a:ext cx="2484615" cy="175845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Search….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5D2E7E8-3F46-46BC-93F9-F53DFAA53BD2}"/>
              </a:ext>
            </a:extLst>
          </p:cNvPr>
          <p:cNvSpPr/>
          <p:nvPr/>
        </p:nvSpPr>
        <p:spPr>
          <a:xfrm>
            <a:off x="2087385" y="1104925"/>
            <a:ext cx="697283" cy="175773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지역</a:t>
            </a:r>
            <a:r>
              <a:rPr kumimoji="0" lang="en-US" altLang="ko" sz="8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   </a:t>
            </a:r>
            <a:r>
              <a:rPr kumimoji="0" lang="ko-KR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▼</a:t>
            </a:r>
          </a:p>
        </p:txBody>
      </p:sp>
      <p:graphicFrame>
        <p:nvGraphicFramePr>
          <p:cNvPr id="16" name="표 20">
            <a:extLst>
              <a:ext uri="{FF2B5EF4-FFF2-40B4-BE49-F238E27FC236}">
                <a16:creationId xmlns:a16="http://schemas.microsoft.com/office/drawing/2014/main" id="{8452B9A5-59E3-45B3-BAE3-2925427E1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215250"/>
              </p:ext>
            </p:extLst>
          </p:nvPr>
        </p:nvGraphicFramePr>
        <p:xfrm>
          <a:off x="248603" y="1641231"/>
          <a:ext cx="5573074" cy="2567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698">
                  <a:extLst>
                    <a:ext uri="{9D8B030D-6E8A-4147-A177-3AD203B41FA5}">
                      <a16:colId xmlns:a16="http://schemas.microsoft.com/office/drawing/2014/main" val="3036932768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4014914446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3922312254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762727851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1370910571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2554815052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555530740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3932702963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203417819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3863052882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3689417599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3642964174"/>
                    </a:ext>
                  </a:extLst>
                </a:gridCol>
                <a:gridCol w="428698">
                  <a:extLst>
                    <a:ext uri="{9D8B030D-6E8A-4147-A177-3AD203B41FA5}">
                      <a16:colId xmlns:a16="http://schemas.microsoft.com/office/drawing/2014/main" val="3608099660"/>
                    </a:ext>
                  </a:extLst>
                </a:gridCol>
              </a:tblGrid>
              <a:tr h="417255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B w="38100" cmpd="sng">
                      <a:noFill/>
                    </a:lnB>
                  </a:tcPr>
                </a:tc>
                <a:tc gridSpan="11"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서울 구로구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서울 ▼</a:t>
                      </a:r>
                    </a:p>
                  </a:txBody>
                  <a:tcPr anchor="ctr">
                    <a:lnB w="381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6700969"/>
                  </a:ext>
                </a:extLst>
              </a:tr>
              <a:tr h="719883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노원구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강북구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성북구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은평구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중랑구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종로구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동대문구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중구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서대문구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마포구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성동구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600" u="sng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046668"/>
                  </a:ext>
                </a:extLst>
              </a:tr>
              <a:tr h="71510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강서구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양천구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영등포구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구로구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동작구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금천구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관악구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서초구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강남구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송파구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강동구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8728422"/>
                  </a:ext>
                </a:extLst>
              </a:tr>
              <a:tr h="71510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도봉구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용산구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600" dirty="0">
                          <a:solidFill>
                            <a:schemeClr val="bg1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</a:rPr>
                        <a:t>광진구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600" dirty="0">
                        <a:solidFill>
                          <a:schemeClr val="bg1"/>
                        </a:solidFill>
                        <a:latin typeface="DX영화자막 M" panose="02020600000000000000" pitchFamily="18" charset="-127"/>
                        <a:ea typeface="DX영화자막 M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332611"/>
                  </a:ext>
                </a:extLst>
              </a:tr>
            </a:tbl>
          </a:graphicData>
        </a:graphic>
      </p:graphicFrame>
      <p:sp>
        <p:nvSpPr>
          <p:cNvPr id="18" name="직사각형 17">
            <a:extLst>
              <a:ext uri="{FF2B5EF4-FFF2-40B4-BE49-F238E27FC236}">
                <a16:creationId xmlns:a16="http://schemas.microsoft.com/office/drawing/2014/main" id="{47378035-5166-4654-8E92-A47C3797D6A5}"/>
              </a:ext>
            </a:extLst>
          </p:cNvPr>
          <p:cNvSpPr/>
          <p:nvPr/>
        </p:nvSpPr>
        <p:spPr>
          <a:xfrm>
            <a:off x="5309444" y="2109125"/>
            <a:ext cx="547207" cy="239773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경기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인천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강원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대전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충북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충남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부산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대구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울산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경남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경북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전남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전북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광주</a:t>
            </a:r>
            <a:endParaRPr kumimoji="0" lang="en-US" altLang="ko-KR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C1B2A75-7E5D-499D-BA9A-63ACA23C7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382" y="2109126"/>
            <a:ext cx="116643" cy="2397735"/>
          </a:xfrm>
          <a:prstGeom prst="rect">
            <a:avLst/>
          </a:prstGeom>
        </p:spPr>
      </p:pic>
      <p:sp>
        <p:nvSpPr>
          <p:cNvPr id="22" name="Google Shape;111;p17">
            <a:extLst>
              <a:ext uri="{FF2B5EF4-FFF2-40B4-BE49-F238E27FC236}">
                <a16:creationId xmlns:a16="http://schemas.microsoft.com/office/drawing/2014/main" id="{5FDB00EB-F303-4314-A4BF-3FD4349BA8D4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화살표 클릭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체크 박스 실행</a:t>
            </a:r>
            <a:endParaRPr lang="ko-KR" altLang="en-US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E5511DA-1541-4F61-B79F-F9973F67061E}"/>
              </a:ext>
            </a:extLst>
          </p:cNvPr>
          <p:cNvSpPr/>
          <p:nvPr/>
        </p:nvSpPr>
        <p:spPr>
          <a:xfrm>
            <a:off x="2645348" y="4169750"/>
            <a:ext cx="985645" cy="284286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검색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9927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1442DCE-0ECE-4D85-B461-513C0F049946}"/>
              </a:ext>
            </a:extLst>
          </p:cNvPr>
          <p:cNvGrpSpPr/>
          <p:nvPr/>
        </p:nvGrpSpPr>
        <p:grpSpPr>
          <a:xfrm>
            <a:off x="1203979" y="137601"/>
            <a:ext cx="3405617" cy="4776475"/>
            <a:chOff x="4340700" y="183468"/>
            <a:chExt cx="4332133" cy="6368633"/>
          </a:xfrm>
        </p:grpSpPr>
        <p:pic>
          <p:nvPicPr>
            <p:cNvPr id="259" name="Google Shape;259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340701" y="183468"/>
              <a:ext cx="4243335" cy="6368633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</p:pic>
        <p:sp>
          <p:nvSpPr>
            <p:cNvPr id="260" name="Google Shape;260;p19"/>
            <p:cNvSpPr txBox="1"/>
            <p:nvPr/>
          </p:nvSpPr>
          <p:spPr>
            <a:xfrm>
              <a:off x="4953467" y="444033"/>
              <a:ext cx="2930800" cy="56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/>
              <a:r>
                <a:rPr lang="en-US" sz="1800" b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LOGIN</a:t>
              </a:r>
              <a:endParaRPr sz="1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9"/>
            <p:cNvSpPr txBox="1"/>
            <p:nvPr/>
          </p:nvSpPr>
          <p:spPr>
            <a:xfrm>
              <a:off x="4340700" y="1115000"/>
              <a:ext cx="1144800" cy="16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/>
              <a:r>
                <a:rPr lang="en-US" sz="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User Name</a:t>
              </a:r>
              <a:endPara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4548967" y="1490000"/>
              <a:ext cx="3818800" cy="3848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9"/>
            <p:cNvSpPr txBox="1"/>
            <p:nvPr/>
          </p:nvSpPr>
          <p:spPr>
            <a:xfrm>
              <a:off x="4578100" y="1519600"/>
              <a:ext cx="3779200" cy="325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9"/>
            <p:cNvSpPr txBox="1"/>
            <p:nvPr/>
          </p:nvSpPr>
          <p:spPr>
            <a:xfrm>
              <a:off x="4478833" y="1874800"/>
              <a:ext cx="1144800" cy="16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Password</a:t>
              </a:r>
              <a:endPara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4558300" y="2255800"/>
              <a:ext cx="3818800" cy="3848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9"/>
            <p:cNvSpPr txBox="1"/>
            <p:nvPr/>
          </p:nvSpPr>
          <p:spPr>
            <a:xfrm>
              <a:off x="4578100" y="2289267"/>
              <a:ext cx="3779200" cy="325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4578579" y="3029356"/>
              <a:ext cx="118000" cy="988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9"/>
            <p:cNvSpPr txBox="1"/>
            <p:nvPr/>
          </p:nvSpPr>
          <p:spPr>
            <a:xfrm>
              <a:off x="4696579" y="2911050"/>
              <a:ext cx="1372000" cy="16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Remember me?</a:t>
              </a:r>
              <a:endPara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9"/>
            <p:cNvSpPr txBox="1"/>
            <p:nvPr/>
          </p:nvSpPr>
          <p:spPr>
            <a:xfrm>
              <a:off x="4529267" y="3516933"/>
              <a:ext cx="3779200" cy="325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4529233" y="3512867"/>
              <a:ext cx="3818800" cy="325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4509467" y="3483267"/>
              <a:ext cx="3867600" cy="384800"/>
            </a:xfrm>
            <a:prstGeom prst="roundRect">
              <a:avLst>
                <a:gd name="adj" fmla="val 16667"/>
              </a:avLst>
            </a:prstGeom>
            <a:solidFill>
              <a:srgbClr val="FF005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1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Login</a:t>
              </a:r>
              <a:endParaRPr sz="1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9"/>
            <p:cNvSpPr txBox="1"/>
            <p:nvPr/>
          </p:nvSpPr>
          <p:spPr>
            <a:xfrm>
              <a:off x="6857002" y="2911050"/>
              <a:ext cx="1372000" cy="16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80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Forgot password?</a:t>
              </a:r>
              <a:endParaRPr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73" name="Google Shape;273;p19"/>
            <p:cNvCxnSpPr/>
            <p:nvPr/>
          </p:nvCxnSpPr>
          <p:spPr>
            <a:xfrm>
              <a:off x="4539100" y="4085200"/>
              <a:ext cx="38088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4" name="Google Shape;274;p19"/>
            <p:cNvSpPr txBox="1"/>
            <p:nvPr/>
          </p:nvSpPr>
          <p:spPr>
            <a:xfrm>
              <a:off x="5327633" y="4183933"/>
              <a:ext cx="3345200" cy="32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Not a member yet</a:t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5826815" y="4825396"/>
              <a:ext cx="1184112" cy="264312"/>
            </a:xfrm>
            <a:prstGeom prst="flowChartTerminator">
              <a:avLst/>
            </a:prstGeom>
            <a:solidFill>
              <a:srgbClr val="4A86E8"/>
            </a:solidFill>
            <a:ln w="9525" cap="flat" cmpd="sng">
              <a:solidFill>
                <a:srgbClr val="4A86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SIGN UP</a:t>
              </a:r>
              <a:endPara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563ACAA0-6F57-4749-8D7E-16218AF43046}"/>
              </a:ext>
            </a:extLst>
          </p:cNvPr>
          <p:cNvSpPr/>
          <p:nvPr/>
        </p:nvSpPr>
        <p:spPr>
          <a:xfrm>
            <a:off x="0" y="0"/>
            <a:ext cx="6416483" cy="5143500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ED2B925-AF5D-4B6F-8D3B-86DD90F7C130}"/>
              </a:ext>
            </a:extLst>
          </p:cNvPr>
          <p:cNvSpPr/>
          <p:nvPr/>
        </p:nvSpPr>
        <p:spPr>
          <a:xfrm>
            <a:off x="972538" y="1139700"/>
            <a:ext cx="1801579" cy="2042637"/>
          </a:xfrm>
          <a:prstGeom prst="roundRect">
            <a:avLst/>
          </a:prstGeom>
          <a:gradFill flip="none" rotWithShape="1">
            <a:gsLst>
              <a:gs pos="59000">
                <a:schemeClr val="tx1"/>
              </a:gs>
              <a:gs pos="100000">
                <a:schemeClr val="bg1"/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latin typeface="Eras Demi ITC" panose="020B0805030504020804" pitchFamily="34" charset="0"/>
              </a:rPr>
              <a:t>일반 </a:t>
            </a:r>
            <a:r>
              <a:rPr lang="en-US" altLang="ko-KR" sz="1050" dirty="0">
                <a:latin typeface="Eras Demi ITC" panose="020B0805030504020804" pitchFamily="34" charset="0"/>
              </a:rPr>
              <a:t>SIGN UP</a:t>
            </a:r>
            <a:endParaRPr lang="ko-KR" altLang="en-US" sz="1050" dirty="0">
              <a:latin typeface="Eras Demi ITC" panose="020B0805030504020804" pitchFamily="34" charset="0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70F04420-7EC5-4297-8B15-E1C6C9338E97}"/>
              </a:ext>
            </a:extLst>
          </p:cNvPr>
          <p:cNvSpPr/>
          <p:nvPr/>
        </p:nvSpPr>
        <p:spPr>
          <a:xfrm>
            <a:off x="2935023" y="1139700"/>
            <a:ext cx="1801579" cy="2042637"/>
          </a:xfrm>
          <a:prstGeom prst="roundRect">
            <a:avLst/>
          </a:prstGeom>
          <a:gradFill flip="none" rotWithShape="1">
            <a:gsLst>
              <a:gs pos="59000">
                <a:schemeClr val="tx1"/>
              </a:gs>
              <a:gs pos="100000">
                <a:schemeClr val="bg1"/>
              </a:gs>
            </a:gsLst>
            <a:path path="circle">
              <a:fillToRect l="100000" b="100000"/>
            </a:path>
            <a:tileRect t="-100000" r="-10000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latin typeface="Eras Demi ITC" panose="020B0805030504020804" pitchFamily="34" charset="0"/>
              </a:rPr>
              <a:t>작가 </a:t>
            </a:r>
            <a:r>
              <a:rPr lang="en-US" altLang="ko-KR" sz="1050" dirty="0">
                <a:latin typeface="Eras Demi ITC" panose="020B0805030504020804" pitchFamily="34" charset="0"/>
              </a:rPr>
              <a:t>SIGN UP</a:t>
            </a:r>
            <a:endParaRPr lang="ko-KR" altLang="en-US" sz="1050" dirty="0"/>
          </a:p>
        </p:txBody>
      </p:sp>
      <p:sp>
        <p:nvSpPr>
          <p:cNvPr id="25" name="Google Shape;111;p17">
            <a:extLst>
              <a:ext uri="{FF2B5EF4-FFF2-40B4-BE49-F238E27FC236}">
                <a16:creationId xmlns:a16="http://schemas.microsoft.com/office/drawing/2014/main" id="{282F941A-A810-414A-BCD5-3772E6AD532B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Header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에서 </a:t>
            </a: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Join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회원가입 전 작가와 일반 분류</a:t>
            </a:r>
            <a:endParaRPr lang="en-US" altLang="ko-KR" sz="1200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4093B4D0-AE4F-4864-9A54-8B7EB398502D}"/>
              </a:ext>
            </a:extLst>
          </p:cNvPr>
          <p:cNvGrpSpPr/>
          <p:nvPr/>
        </p:nvGrpSpPr>
        <p:grpSpPr>
          <a:xfrm>
            <a:off x="51412" y="110999"/>
            <a:ext cx="6531015" cy="4880101"/>
            <a:chOff x="51412" y="110999"/>
            <a:chExt cx="9121388" cy="4880101"/>
          </a:xfrm>
        </p:grpSpPr>
        <p:pic>
          <p:nvPicPr>
            <p:cNvPr id="168" name="Google Shape;168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52400" y="152400"/>
              <a:ext cx="8991600" cy="4838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9" name="Google Shape;169;p16"/>
            <p:cNvSpPr txBox="1"/>
            <p:nvPr/>
          </p:nvSpPr>
          <p:spPr>
            <a:xfrm>
              <a:off x="2523648" y="614264"/>
              <a:ext cx="14700" cy="2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51412" y="552928"/>
              <a:ext cx="9121388" cy="233775"/>
            </a:xfrm>
            <a:custGeom>
              <a:avLst/>
              <a:gdLst/>
              <a:ahLst/>
              <a:cxnLst/>
              <a:rect l="l" t="t" r="r" b="b"/>
              <a:pathLst>
                <a:path w="370036" h="9351" extrusionOk="0">
                  <a:moveTo>
                    <a:pt x="0" y="3421"/>
                  </a:moveTo>
                  <a:cubicBezTo>
                    <a:pt x="34008" y="-4136"/>
                    <a:pt x="69728" y="3024"/>
                    <a:pt x="104498" y="5197"/>
                  </a:cubicBezTo>
                  <a:cubicBezTo>
                    <a:pt x="113308" y="5748"/>
                    <a:pt x="122138" y="3984"/>
                    <a:pt x="130845" y="2533"/>
                  </a:cubicBezTo>
                  <a:cubicBezTo>
                    <a:pt x="144667" y="229"/>
                    <a:pt x="158869" y="2237"/>
                    <a:pt x="172881" y="2237"/>
                  </a:cubicBezTo>
                  <a:cubicBezTo>
                    <a:pt x="188276" y="2237"/>
                    <a:pt x="203730" y="252"/>
                    <a:pt x="219061" y="1645"/>
                  </a:cubicBezTo>
                  <a:cubicBezTo>
                    <a:pt x="231227" y="2751"/>
                    <a:pt x="242980" y="7184"/>
                    <a:pt x="255177" y="7862"/>
                  </a:cubicBezTo>
                  <a:cubicBezTo>
                    <a:pt x="272911" y="8847"/>
                    <a:pt x="290907" y="10563"/>
                    <a:pt x="308462" y="7862"/>
                  </a:cubicBezTo>
                  <a:cubicBezTo>
                    <a:pt x="328801" y="4733"/>
                    <a:pt x="350072" y="-1570"/>
                    <a:pt x="370036" y="3421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defTabSz="685800">
                <a:buSzPts val="1400"/>
              </a:pPr>
              <a:endParaRPr sz="1050" dirty="0">
                <a:latin typeface="휴먼편지체" panose="02030504000101010101" pitchFamily="18" charset="-127"/>
                <a:ea typeface="휴먼편지체" panose="02030504000101010101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71" name="Google Shape;171;p16"/>
            <p:cNvSpPr txBox="1"/>
            <p:nvPr/>
          </p:nvSpPr>
          <p:spPr>
            <a:xfrm>
              <a:off x="2597650" y="110999"/>
              <a:ext cx="3937200" cy="44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 defTabSz="685800">
                <a:buSzPts val="2400"/>
              </a:pPr>
              <a:r>
                <a:rPr lang="en-US" sz="180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Lato Black"/>
                  <a:sym typeface="Lato Black"/>
                </a:rPr>
                <a:t>회원 가입(손님)</a:t>
              </a:r>
              <a:endParaRPr sz="180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Lato Black"/>
                <a:sym typeface="Lato Black"/>
              </a:endParaRPr>
            </a:p>
          </p:txBody>
        </p:sp>
        <p:sp>
          <p:nvSpPr>
            <p:cNvPr id="172" name="Google Shape;172;p16"/>
            <p:cNvSpPr txBox="1"/>
            <p:nvPr/>
          </p:nvSpPr>
          <p:spPr>
            <a:xfrm>
              <a:off x="1756781" y="1009152"/>
              <a:ext cx="1529589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Abril Fatface"/>
                  <a:sym typeface="Abril Fatface"/>
                </a:rPr>
                <a:t>아이디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Abril Fatface"/>
                  <a:sym typeface="Abril Fatface"/>
                </a:rPr>
                <a:t>(</a:t>
              </a: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Abril Fatface"/>
                  <a:sym typeface="Abril Fatface"/>
                </a:rPr>
                <a:t>이메일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Abril Fatface"/>
                  <a:sym typeface="Abril Fatface"/>
                </a:rPr>
                <a:t>)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73" name="Google Shape;173;p16"/>
            <p:cNvSpPr txBox="1"/>
            <p:nvPr/>
          </p:nvSpPr>
          <p:spPr>
            <a:xfrm>
              <a:off x="3204523" y="1031379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이메일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주소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5957723" y="1104413"/>
              <a:ext cx="888084" cy="198234"/>
            </a:xfrm>
            <a:prstGeom prst="flowChartTerminator">
              <a:avLst/>
            </a:prstGeom>
            <a:solidFill>
              <a:srgbClr val="FFFF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685800">
                <a:buSzPts val="1067"/>
              </a:pPr>
              <a:r>
                <a:rPr lang="en-US" sz="8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중복확인</a:t>
              </a:r>
              <a:endParaRPr sz="8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75" name="Google Shape;175;p16"/>
            <p:cNvCxnSpPr/>
            <p:nvPr/>
          </p:nvCxnSpPr>
          <p:spPr>
            <a:xfrm rot="10800000" flipH="1">
              <a:off x="3263723" y="1302639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6" name="Google Shape;176;p16"/>
            <p:cNvSpPr txBox="1"/>
            <p:nvPr/>
          </p:nvSpPr>
          <p:spPr>
            <a:xfrm>
              <a:off x="3204523" y="1509766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비밀번호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77" name="Google Shape;177;p16"/>
            <p:cNvCxnSpPr/>
            <p:nvPr/>
          </p:nvCxnSpPr>
          <p:spPr>
            <a:xfrm rot="10800000" flipH="1">
              <a:off x="3263723" y="1787889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8" name="Google Shape;178;p16"/>
            <p:cNvSpPr txBox="1"/>
            <p:nvPr/>
          </p:nvSpPr>
          <p:spPr>
            <a:xfrm>
              <a:off x="1756782" y="1509752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비밀번호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79" name="Google Shape;179;p16"/>
            <p:cNvSpPr txBox="1"/>
            <p:nvPr/>
          </p:nvSpPr>
          <p:spPr>
            <a:xfrm>
              <a:off x="3204523" y="1973340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비밀번호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확인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80" name="Google Shape;180;p16"/>
            <p:cNvSpPr txBox="1"/>
            <p:nvPr/>
          </p:nvSpPr>
          <p:spPr>
            <a:xfrm>
              <a:off x="3205892" y="2429594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실명을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입력하세요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.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81" name="Google Shape;181;p16"/>
            <p:cNvCxnSpPr/>
            <p:nvPr/>
          </p:nvCxnSpPr>
          <p:spPr>
            <a:xfrm rot="10800000" flipH="1">
              <a:off x="3265092" y="2707716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82" name="Google Shape;182;p16"/>
            <p:cNvSpPr txBox="1"/>
            <p:nvPr/>
          </p:nvSpPr>
          <p:spPr>
            <a:xfrm>
              <a:off x="1758151" y="2429579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이름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83" name="Google Shape;183;p16"/>
            <p:cNvCxnSpPr/>
            <p:nvPr/>
          </p:nvCxnSpPr>
          <p:spPr>
            <a:xfrm rot="10800000" flipH="1">
              <a:off x="3263723" y="2251463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84" name="Google Shape;184;p16"/>
            <p:cNvSpPr txBox="1"/>
            <p:nvPr/>
          </p:nvSpPr>
          <p:spPr>
            <a:xfrm>
              <a:off x="1756782" y="1973325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비밀번호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확인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85" name="Google Shape;185;p16"/>
            <p:cNvSpPr txBox="1"/>
            <p:nvPr/>
          </p:nvSpPr>
          <p:spPr>
            <a:xfrm>
              <a:off x="3205892" y="2885241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‘-’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구분없이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86" name="Google Shape;186;p16"/>
            <p:cNvCxnSpPr/>
            <p:nvPr/>
          </p:nvCxnSpPr>
          <p:spPr>
            <a:xfrm rot="10800000" flipH="1">
              <a:off x="3265092" y="3163363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87" name="Google Shape;187;p16"/>
            <p:cNvSpPr txBox="1"/>
            <p:nvPr/>
          </p:nvSpPr>
          <p:spPr>
            <a:xfrm>
              <a:off x="1758151" y="2885226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휴대폰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번호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5957721" y="2944888"/>
              <a:ext cx="1002064" cy="198234"/>
            </a:xfrm>
            <a:prstGeom prst="flowChartTerminator">
              <a:avLst/>
            </a:prstGeom>
            <a:solidFill>
              <a:srgbClr val="FFFF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685800">
                <a:buSzPts val="933"/>
              </a:pPr>
              <a:r>
                <a:rPr lang="en-US" sz="7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인증번호</a:t>
              </a:r>
              <a:r>
                <a:rPr lang="en-US" sz="7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7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전송</a:t>
              </a:r>
              <a:endParaRPr sz="7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89" name="Google Shape;189;p16"/>
            <p:cNvSpPr txBox="1"/>
            <p:nvPr/>
          </p:nvSpPr>
          <p:spPr>
            <a:xfrm>
              <a:off x="3204518" y="3318766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인증번호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90" name="Google Shape;190;p16"/>
            <p:cNvCxnSpPr/>
            <p:nvPr/>
          </p:nvCxnSpPr>
          <p:spPr>
            <a:xfrm rot="10800000" flipH="1">
              <a:off x="3263718" y="3596889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91" name="Google Shape;191;p16"/>
            <p:cNvSpPr txBox="1"/>
            <p:nvPr/>
          </p:nvSpPr>
          <p:spPr>
            <a:xfrm>
              <a:off x="1756777" y="3318752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인증번호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92" name="Google Shape;192;p16"/>
            <p:cNvSpPr txBox="1"/>
            <p:nvPr/>
          </p:nvSpPr>
          <p:spPr>
            <a:xfrm>
              <a:off x="3204518" y="3792159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8자리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93" name="Google Shape;193;p16"/>
            <p:cNvCxnSpPr/>
            <p:nvPr/>
          </p:nvCxnSpPr>
          <p:spPr>
            <a:xfrm rot="10800000" flipH="1">
              <a:off x="3263718" y="4070282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94" name="Google Shape;194;p16"/>
            <p:cNvSpPr txBox="1"/>
            <p:nvPr/>
          </p:nvSpPr>
          <p:spPr>
            <a:xfrm>
              <a:off x="1756777" y="3792145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생년월일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	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95" name="Google Shape;195;p16"/>
            <p:cNvSpPr txBox="1"/>
            <p:nvPr/>
          </p:nvSpPr>
          <p:spPr>
            <a:xfrm>
              <a:off x="1756778" y="4206439"/>
              <a:ext cx="7251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성별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3293323" y="4351614"/>
              <a:ext cx="133200" cy="885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CC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4545498" y="4350614"/>
              <a:ext cx="133200" cy="885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CC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98" name="Google Shape;198;p16"/>
            <p:cNvSpPr txBox="1"/>
            <p:nvPr/>
          </p:nvSpPr>
          <p:spPr>
            <a:xfrm>
              <a:off x="3426523" y="4265564"/>
              <a:ext cx="725100" cy="8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여성</a:t>
              </a:r>
              <a:endParaRPr sz="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99" name="Google Shape;199;p16"/>
            <p:cNvSpPr txBox="1"/>
            <p:nvPr/>
          </p:nvSpPr>
          <p:spPr>
            <a:xfrm>
              <a:off x="4740823" y="4265564"/>
              <a:ext cx="725100" cy="8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남성</a:t>
              </a:r>
              <a:endParaRPr sz="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200" name="Google Shape;200;p16"/>
            <p:cNvSpPr/>
            <p:nvPr/>
          </p:nvSpPr>
          <p:spPr>
            <a:xfrm>
              <a:off x="3234798" y="4639966"/>
              <a:ext cx="2751840" cy="288900"/>
            </a:xfrm>
            <a:prstGeom prst="flowChartTerminator">
              <a:avLst/>
            </a:prstGeom>
            <a:solidFill>
              <a:srgbClr val="FFFF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685800">
                <a:buSzPts val="1333"/>
              </a:pPr>
              <a:r>
                <a:rPr lang="en-US" sz="1000">
                  <a:solidFill>
                    <a:srgbClr val="CC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omic Sans MS"/>
                  <a:sym typeface="Comic Sans MS"/>
                </a:rPr>
                <a:t>good.D Tattoo 시작하기</a:t>
              </a:r>
              <a:endParaRPr sz="1000">
                <a:solidFill>
                  <a:srgbClr val="CC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omic Sans MS"/>
                <a:sym typeface="Comic Sans MS"/>
              </a:endParaRPr>
            </a:p>
          </p:txBody>
        </p:sp>
        <p:sp>
          <p:nvSpPr>
            <p:cNvPr id="201" name="Google Shape;201;p16"/>
            <p:cNvSpPr txBox="1"/>
            <p:nvPr/>
          </p:nvSpPr>
          <p:spPr>
            <a:xfrm>
              <a:off x="7067675" y="976891"/>
              <a:ext cx="19389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333"/>
              </a:pP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*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입력란</a:t>
              </a: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텍스트</a:t>
              </a: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반투명</a:t>
              </a: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처리</a:t>
              </a:r>
              <a:r>
                <a:rPr lang="en-US" sz="18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.</a:t>
              </a:r>
              <a:endParaRPr sz="10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</p:grpSp>
      <p:sp>
        <p:nvSpPr>
          <p:cNvPr id="39" name="Google Shape;111;p17">
            <a:extLst>
              <a:ext uri="{FF2B5EF4-FFF2-40B4-BE49-F238E27FC236}">
                <a16:creationId xmlns:a16="http://schemas.microsoft.com/office/drawing/2014/main" id="{5A22C01D-6CD1-4854-8F3F-612830811561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손님 회원가입 페이지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+mj-ea"/>
                <a:ea typeface="+mj-ea"/>
              </a:rPr>
              <a:t>이메일 중복 확인 후 회원가입 가능</a:t>
            </a:r>
            <a:endParaRPr lang="en-US" altLang="ko-KR" sz="1200" dirty="0">
              <a:latin typeface="+mj-ea"/>
              <a:ea typeface="+mj-ea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휴대폰 번호 입력 후 인증번호 전송</a:t>
            </a:r>
            <a:endParaRPr lang="en-US" altLang="ko-KR" sz="1200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인증번호 확인 후 회원가입 가능</a:t>
            </a:r>
            <a:endParaRPr lang="en-US" altLang="ko-KR" sz="1200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빈칸이 있으면 회원가입 불가능</a:t>
            </a:r>
            <a:r>
              <a:rPr lang="en-US" altLang="ko-KR" sz="1200" dirty="0">
                <a:latin typeface="+mj-ea"/>
                <a:ea typeface="+mj-ea"/>
                <a:cs typeface="Dubai Medium" panose="020B0603030403030204" pitchFamily="34" charset="-78"/>
                <a:sym typeface="Arial"/>
              </a:rPr>
              <a:t>!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F659C6C-A25D-48EA-9D7A-07BE82F57190}"/>
              </a:ext>
            </a:extLst>
          </p:cNvPr>
          <p:cNvGrpSpPr/>
          <p:nvPr/>
        </p:nvGrpSpPr>
        <p:grpSpPr>
          <a:xfrm>
            <a:off x="-17816" y="110999"/>
            <a:ext cx="6907131" cy="4937810"/>
            <a:chOff x="-37825" y="110999"/>
            <a:chExt cx="9210625" cy="4937810"/>
          </a:xfrm>
        </p:grpSpPr>
        <p:pic>
          <p:nvPicPr>
            <p:cNvPr id="119" name="Google Shape;119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2187" y="210107"/>
              <a:ext cx="8991600" cy="4838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0" name="Google Shape;120;p15"/>
            <p:cNvSpPr txBox="1"/>
            <p:nvPr/>
          </p:nvSpPr>
          <p:spPr>
            <a:xfrm>
              <a:off x="2523648" y="403713"/>
              <a:ext cx="14700" cy="2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51412" y="552928"/>
              <a:ext cx="9121388" cy="233775"/>
            </a:xfrm>
            <a:custGeom>
              <a:avLst/>
              <a:gdLst/>
              <a:ahLst/>
              <a:cxnLst/>
              <a:rect l="l" t="t" r="r" b="b"/>
              <a:pathLst>
                <a:path w="370036" h="9351" extrusionOk="0">
                  <a:moveTo>
                    <a:pt x="0" y="3421"/>
                  </a:moveTo>
                  <a:cubicBezTo>
                    <a:pt x="34008" y="-4136"/>
                    <a:pt x="69728" y="3024"/>
                    <a:pt x="104498" y="5197"/>
                  </a:cubicBezTo>
                  <a:cubicBezTo>
                    <a:pt x="113308" y="5748"/>
                    <a:pt x="122138" y="3984"/>
                    <a:pt x="130845" y="2533"/>
                  </a:cubicBezTo>
                  <a:cubicBezTo>
                    <a:pt x="144667" y="229"/>
                    <a:pt x="158869" y="2237"/>
                    <a:pt x="172881" y="2237"/>
                  </a:cubicBezTo>
                  <a:cubicBezTo>
                    <a:pt x="188276" y="2237"/>
                    <a:pt x="203730" y="252"/>
                    <a:pt x="219061" y="1645"/>
                  </a:cubicBezTo>
                  <a:cubicBezTo>
                    <a:pt x="231227" y="2751"/>
                    <a:pt x="242980" y="7184"/>
                    <a:pt x="255177" y="7862"/>
                  </a:cubicBezTo>
                  <a:cubicBezTo>
                    <a:pt x="272911" y="8847"/>
                    <a:pt x="290907" y="10563"/>
                    <a:pt x="308462" y="7862"/>
                  </a:cubicBezTo>
                  <a:cubicBezTo>
                    <a:pt x="328801" y="4733"/>
                    <a:pt x="350072" y="-1570"/>
                    <a:pt x="370036" y="3421"/>
                  </a:cubicBez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defTabSz="685800">
                <a:buSzPts val="1400"/>
              </a:pPr>
              <a:endParaRPr sz="1050" dirty="0">
                <a:latin typeface="휴먼편지체" panose="02030504000101010101" pitchFamily="18" charset="-127"/>
                <a:ea typeface="휴먼편지체" panose="02030504000101010101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22" name="Google Shape;122;p15"/>
            <p:cNvSpPr txBox="1"/>
            <p:nvPr/>
          </p:nvSpPr>
          <p:spPr>
            <a:xfrm>
              <a:off x="2597650" y="110999"/>
              <a:ext cx="3937200" cy="44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 defTabSz="685800">
                <a:buSzPts val="2400"/>
              </a:pPr>
              <a:r>
                <a:rPr lang="en-US" sz="18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Lato Black"/>
                  <a:sym typeface="Lato Black"/>
                </a:rPr>
                <a:t>회원</a:t>
              </a:r>
              <a:r>
                <a:rPr lang="en-US" sz="18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Lato Black"/>
                  <a:sym typeface="Lato Black"/>
                </a:rPr>
                <a:t> </a:t>
              </a:r>
              <a:r>
                <a:rPr lang="en-US" sz="18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Lato Black"/>
                  <a:sym typeface="Lato Black"/>
                </a:rPr>
                <a:t>가입</a:t>
              </a:r>
              <a:r>
                <a:rPr lang="en-US" sz="18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Lato Black"/>
                  <a:sym typeface="Lato Black"/>
                </a:rPr>
                <a:t>(</a:t>
              </a:r>
              <a:r>
                <a:rPr lang="en-US" sz="18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Lato Black"/>
                  <a:sym typeface="Lato Black"/>
                </a:rPr>
                <a:t>작가</a:t>
              </a:r>
              <a:r>
                <a:rPr lang="en-US" sz="18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Lato Black"/>
                  <a:sym typeface="Lato Black"/>
                </a:rPr>
                <a:t>)</a:t>
              </a:r>
              <a:endParaRPr sz="1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Lato Black"/>
                <a:sym typeface="Lato Black"/>
              </a:endParaRPr>
            </a:p>
          </p:txBody>
        </p:sp>
        <p:sp>
          <p:nvSpPr>
            <p:cNvPr id="123" name="Google Shape;123;p15"/>
            <p:cNvSpPr txBox="1"/>
            <p:nvPr/>
          </p:nvSpPr>
          <p:spPr>
            <a:xfrm>
              <a:off x="1931718" y="990848"/>
              <a:ext cx="147677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Abril Fatface"/>
                  <a:sym typeface="Abril Fatface"/>
                </a:rPr>
                <a:t>아이디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Abril Fatface"/>
                  <a:sym typeface="Abril Fatface"/>
                </a:rPr>
                <a:t>(</a:t>
              </a: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Abril Fatface"/>
                  <a:sym typeface="Abril Fatface"/>
                </a:rPr>
                <a:t>이메일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Abril Fatface"/>
                  <a:sym typeface="Abril Fatface"/>
                </a:rPr>
                <a:t>)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24" name="Google Shape;124;p15"/>
            <p:cNvSpPr txBox="1"/>
            <p:nvPr/>
          </p:nvSpPr>
          <p:spPr>
            <a:xfrm>
              <a:off x="3204518" y="1024906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이메일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주소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25" name="Google Shape;125;p15"/>
            <p:cNvCxnSpPr/>
            <p:nvPr/>
          </p:nvCxnSpPr>
          <p:spPr>
            <a:xfrm rot="10800000" flipH="1">
              <a:off x="3263718" y="1284943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26" name="Google Shape;126;p15"/>
            <p:cNvSpPr txBox="1"/>
            <p:nvPr/>
          </p:nvSpPr>
          <p:spPr>
            <a:xfrm>
              <a:off x="3204518" y="1354245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비밀번호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27" name="Google Shape;127;p15"/>
            <p:cNvCxnSpPr/>
            <p:nvPr/>
          </p:nvCxnSpPr>
          <p:spPr>
            <a:xfrm rot="10800000" flipH="1">
              <a:off x="3263718" y="1613558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28" name="Google Shape;128;p15"/>
            <p:cNvSpPr txBox="1"/>
            <p:nvPr/>
          </p:nvSpPr>
          <p:spPr>
            <a:xfrm>
              <a:off x="1928118" y="1342611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비밀번호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29" name="Google Shape;129;p15"/>
            <p:cNvSpPr txBox="1"/>
            <p:nvPr/>
          </p:nvSpPr>
          <p:spPr>
            <a:xfrm>
              <a:off x="3204518" y="1678242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비밀번호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확인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30" name="Google Shape;130;p15"/>
            <p:cNvSpPr txBox="1"/>
            <p:nvPr/>
          </p:nvSpPr>
          <p:spPr>
            <a:xfrm>
              <a:off x="3204518" y="1960158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실명을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입력하세요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.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31" name="Google Shape;131;p15"/>
            <p:cNvCxnSpPr/>
            <p:nvPr/>
          </p:nvCxnSpPr>
          <p:spPr>
            <a:xfrm rot="10800000" flipH="1">
              <a:off x="3265092" y="2220440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32" name="Google Shape;132;p15"/>
            <p:cNvSpPr txBox="1"/>
            <p:nvPr/>
          </p:nvSpPr>
          <p:spPr>
            <a:xfrm>
              <a:off x="1933092" y="1942304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이름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33" name="Google Shape;133;p15"/>
            <p:cNvCxnSpPr/>
            <p:nvPr/>
          </p:nvCxnSpPr>
          <p:spPr>
            <a:xfrm rot="10800000" flipH="1">
              <a:off x="3263723" y="1926613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34" name="Google Shape;134;p15"/>
            <p:cNvSpPr txBox="1"/>
            <p:nvPr/>
          </p:nvSpPr>
          <p:spPr>
            <a:xfrm>
              <a:off x="1931723" y="1648475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비밀번호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확인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35" name="Google Shape;135;p15"/>
            <p:cNvSpPr txBox="1"/>
            <p:nvPr/>
          </p:nvSpPr>
          <p:spPr>
            <a:xfrm>
              <a:off x="3204518" y="2247689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‘-’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구분없이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36" name="Google Shape;136;p15"/>
            <p:cNvCxnSpPr/>
            <p:nvPr/>
          </p:nvCxnSpPr>
          <p:spPr>
            <a:xfrm rot="10800000" flipH="1">
              <a:off x="3263718" y="2512649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37" name="Google Shape;137;p15"/>
            <p:cNvSpPr txBox="1"/>
            <p:nvPr/>
          </p:nvSpPr>
          <p:spPr>
            <a:xfrm>
              <a:off x="1933092" y="2223494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휴대폰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번호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38" name="Google Shape;138;p15"/>
            <p:cNvSpPr txBox="1"/>
            <p:nvPr/>
          </p:nvSpPr>
          <p:spPr>
            <a:xfrm>
              <a:off x="3204518" y="2542732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인증번호</a:t>
              </a: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39" name="Google Shape;139;p15"/>
            <p:cNvCxnSpPr/>
            <p:nvPr/>
          </p:nvCxnSpPr>
          <p:spPr>
            <a:xfrm rot="10800000" flipH="1">
              <a:off x="3263718" y="2820855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0" name="Google Shape;140;p15"/>
            <p:cNvSpPr txBox="1"/>
            <p:nvPr/>
          </p:nvSpPr>
          <p:spPr>
            <a:xfrm>
              <a:off x="1931718" y="2542718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인증번호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41" name="Google Shape;141;p15"/>
            <p:cNvSpPr txBox="1"/>
            <p:nvPr/>
          </p:nvSpPr>
          <p:spPr>
            <a:xfrm>
              <a:off x="3204518" y="2865729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8자리 </a:t>
              </a: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42" name="Google Shape;142;p15"/>
            <p:cNvCxnSpPr/>
            <p:nvPr/>
          </p:nvCxnSpPr>
          <p:spPr>
            <a:xfrm rot="10800000" flipH="1">
              <a:off x="3263718" y="3143852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3" name="Google Shape;143;p15"/>
            <p:cNvSpPr txBox="1"/>
            <p:nvPr/>
          </p:nvSpPr>
          <p:spPr>
            <a:xfrm>
              <a:off x="1931718" y="2865715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생년월일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	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44" name="Google Shape;144;p15"/>
            <p:cNvSpPr txBox="1"/>
            <p:nvPr/>
          </p:nvSpPr>
          <p:spPr>
            <a:xfrm>
              <a:off x="1928118" y="3860103"/>
              <a:ext cx="7251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성별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3275288" y="4002697"/>
              <a:ext cx="133200" cy="88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4527464" y="4001697"/>
              <a:ext cx="133200" cy="88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47" name="Google Shape;147;p15"/>
            <p:cNvSpPr txBox="1"/>
            <p:nvPr/>
          </p:nvSpPr>
          <p:spPr>
            <a:xfrm>
              <a:off x="3408488" y="3916647"/>
              <a:ext cx="725100" cy="8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여성</a:t>
              </a:r>
              <a:endParaRPr sz="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48" name="Google Shape;148;p15"/>
            <p:cNvSpPr txBox="1"/>
            <p:nvPr/>
          </p:nvSpPr>
          <p:spPr>
            <a:xfrm>
              <a:off x="4740823" y="3916647"/>
              <a:ext cx="725100" cy="8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남성</a:t>
              </a:r>
              <a:endParaRPr sz="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49" name="Google Shape;149;p15"/>
            <p:cNvSpPr txBox="1"/>
            <p:nvPr/>
          </p:nvSpPr>
          <p:spPr>
            <a:xfrm>
              <a:off x="42182" y="1072141"/>
              <a:ext cx="2101999" cy="198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333"/>
              </a:pP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*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입력란</a:t>
              </a: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텍스트</a:t>
              </a: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반투명</a:t>
              </a: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처리</a:t>
              </a:r>
              <a:r>
                <a:rPr lang="en-US" sz="18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.</a:t>
              </a:r>
              <a:endParaRPr sz="10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200"/>
              </a:pPr>
              <a:endParaRPr sz="9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200"/>
              </a:pP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*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한글</a:t>
              </a: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글꼴</a:t>
              </a: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변경</a:t>
              </a:r>
              <a:endParaRPr sz="9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200"/>
              </a:pP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*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비밀번호</a:t>
              </a: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알파벳,숫자</a:t>
              </a: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혼합되어야함</a:t>
              </a:r>
              <a:endParaRPr sz="9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50" name="Google Shape;150;p15"/>
            <p:cNvSpPr txBox="1"/>
            <p:nvPr/>
          </p:nvSpPr>
          <p:spPr>
            <a:xfrm>
              <a:off x="3204518" y="3189726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 err="1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선택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51" name="Google Shape;151;p15"/>
            <p:cNvCxnSpPr/>
            <p:nvPr/>
          </p:nvCxnSpPr>
          <p:spPr>
            <a:xfrm rot="10800000" flipH="1">
              <a:off x="3275750" y="3468704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2" name="Google Shape;152;p15"/>
            <p:cNvSpPr txBox="1"/>
            <p:nvPr/>
          </p:nvSpPr>
          <p:spPr>
            <a:xfrm>
              <a:off x="1943750" y="3166503"/>
              <a:ext cx="144300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지역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	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53" name="Google Shape;153;p15"/>
            <p:cNvSpPr txBox="1"/>
            <p:nvPr/>
          </p:nvSpPr>
          <p:spPr>
            <a:xfrm>
              <a:off x="3204518" y="3514517"/>
              <a:ext cx="3160200" cy="2337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>
                  <a:solidFill>
                    <a:srgbClr val="EFEFE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ID</a:t>
              </a: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cxnSp>
          <p:nvCxnSpPr>
            <p:cNvPr id="154" name="Google Shape;154;p15"/>
            <p:cNvCxnSpPr/>
            <p:nvPr/>
          </p:nvCxnSpPr>
          <p:spPr>
            <a:xfrm rot="10800000" flipH="1">
              <a:off x="3281766" y="3775507"/>
              <a:ext cx="2694000" cy="14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5" name="Google Shape;155;p15"/>
            <p:cNvSpPr txBox="1"/>
            <p:nvPr/>
          </p:nvSpPr>
          <p:spPr>
            <a:xfrm>
              <a:off x="1949765" y="3497369"/>
              <a:ext cx="1146980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en-US" sz="1200" dirty="0" err="1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카카오톡ID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	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3234798" y="4752598"/>
              <a:ext cx="2751840" cy="288900"/>
            </a:xfrm>
            <a:prstGeom prst="flowChartTerminator">
              <a:avLst/>
            </a:prstGeom>
            <a:solidFill>
              <a:srgbClr val="FFFF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685800">
                <a:buSzPts val="1333"/>
              </a:pPr>
              <a:r>
                <a:rPr lang="en-US" sz="1000" dirty="0" err="1">
                  <a:solidFill>
                    <a:srgbClr val="CC0000"/>
                  </a:solidFill>
                  <a:latin typeface="DX영화자막 M" panose="02020600000000000000" pitchFamily="18" charset="-127"/>
                  <a:ea typeface="휴먼편지체" panose="02030504000101010101" pitchFamily="18" charset="-127"/>
                  <a:cs typeface="Comic Sans MS"/>
                  <a:sym typeface="Comic Sans MS"/>
                </a:rPr>
                <a:t>Good.D</a:t>
              </a:r>
              <a:r>
                <a:rPr lang="en-US" sz="1000" dirty="0">
                  <a:solidFill>
                    <a:srgbClr val="CC0000"/>
                  </a:solidFill>
                  <a:latin typeface="DX영화자막 M" panose="02020600000000000000" pitchFamily="18" charset="-127"/>
                  <a:ea typeface="휴먼편지체" panose="02030504000101010101" pitchFamily="18" charset="-127"/>
                  <a:cs typeface="Comic Sans MS"/>
                  <a:sym typeface="Comic Sans MS"/>
                </a:rPr>
                <a:t> Tattoo  </a:t>
              </a:r>
              <a:r>
                <a:rPr lang="en-US" sz="1000" dirty="0" err="1">
                  <a:solidFill>
                    <a:srgbClr val="CC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omic Sans MS"/>
                  <a:sym typeface="Comic Sans MS"/>
                </a:rPr>
                <a:t>시작하기</a:t>
              </a:r>
              <a:endParaRPr sz="1000" dirty="0">
                <a:solidFill>
                  <a:srgbClr val="CC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omic Sans MS"/>
                <a:sym typeface="Comic Sans MS"/>
              </a:endParaRPr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5957723" y="1104413"/>
              <a:ext cx="888084" cy="198234"/>
            </a:xfrm>
            <a:prstGeom prst="flowChartTerminator">
              <a:avLst/>
            </a:prstGeom>
            <a:solidFill>
              <a:srgbClr val="FFFF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685800">
                <a:buSzPts val="1067"/>
              </a:pPr>
              <a:r>
                <a:rPr lang="en-US" sz="8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중복확인</a:t>
              </a:r>
              <a:endParaRPr sz="8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5969750" y="2608831"/>
              <a:ext cx="1039961" cy="198234"/>
            </a:xfrm>
            <a:prstGeom prst="flowChartTerminator">
              <a:avLst/>
            </a:prstGeom>
            <a:solidFill>
              <a:srgbClr val="FFFF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685800">
                <a:buSzPts val="933"/>
              </a:pPr>
              <a:r>
                <a:rPr lang="en-US" sz="7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인증번호</a:t>
              </a:r>
              <a:r>
                <a:rPr lang="en-US" sz="7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7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전송</a:t>
              </a:r>
              <a:endParaRPr sz="7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116690" y="2352763"/>
              <a:ext cx="675197" cy="17595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▽  </a:t>
              </a: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선택</a:t>
              </a:r>
              <a:endParaRPr sz="1050" dirty="0">
                <a:latin typeface="휴먼편지체" panose="02030504000101010101" pitchFamily="18" charset="-127"/>
                <a:ea typeface="휴먼편지체" panose="02030504000101010101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115104" y="2549509"/>
              <a:ext cx="676782" cy="24993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서울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홍대</a:t>
              </a:r>
              <a:r>
                <a:rPr lang="en-US" sz="750" dirty="0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/</a:t>
              </a: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신촌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이태원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강남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경기남부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경기북부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인천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부산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대구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대전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전북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전남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충북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충남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경북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경남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울산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광주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강원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세종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1000"/>
              </a:pP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제주</a:t>
              </a:r>
              <a:endParaRPr sz="750" dirty="0"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3281784" y="3248553"/>
              <a:ext cx="777825" cy="17595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defTabSz="685800">
                <a:buSzPts val="1000"/>
              </a:pPr>
              <a:r>
                <a:rPr lang="en-US" sz="750" dirty="0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▽  </a:t>
              </a:r>
              <a:r>
                <a:rPr lang="en-US" sz="750" dirty="0" err="1"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선택</a:t>
              </a:r>
              <a:endParaRPr sz="1050" dirty="0">
                <a:latin typeface="휴먼편지체" panose="02030504000101010101" pitchFamily="18" charset="-127"/>
                <a:ea typeface="휴먼편지체" panose="02030504000101010101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62" name="Google Shape;162;p15"/>
            <p:cNvSpPr txBox="1"/>
            <p:nvPr/>
          </p:nvSpPr>
          <p:spPr>
            <a:xfrm>
              <a:off x="-37825" y="2093858"/>
              <a:ext cx="2182006" cy="19686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333"/>
              </a:pP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* 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지역</a:t>
              </a:r>
              <a:r>
                <a:rPr lang="en-US" sz="10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10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선택란</a:t>
              </a:r>
              <a:endParaRPr sz="10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163" name="Google Shape;163;p15"/>
            <p:cNvSpPr txBox="1"/>
            <p:nvPr/>
          </p:nvSpPr>
          <p:spPr>
            <a:xfrm>
              <a:off x="791888" y="2457188"/>
              <a:ext cx="777825" cy="11693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defTabSz="685800"/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*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상세</a:t>
              </a: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지역은</a:t>
              </a:r>
              <a:endParaRPr sz="9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/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프로필에</a:t>
              </a: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등록</a:t>
              </a:r>
              <a:endParaRPr sz="9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/>
              <a:endParaRPr sz="75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/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*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인증번호는</a:t>
              </a: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서비스</a:t>
              </a: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 </a:t>
              </a:r>
              <a:r>
                <a:rPr lang="en-US" sz="900" dirty="0" err="1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준비중으로</a:t>
              </a:r>
              <a:r>
                <a:rPr lang="en-US" sz="900" dirty="0">
                  <a:solidFill>
                    <a:srgbClr val="FF00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..?</a:t>
              </a:r>
              <a:endParaRPr sz="9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  <a:p>
              <a:pPr defTabSz="685800"/>
              <a:endParaRPr sz="75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47" name="Google Shape;153;p15">
              <a:extLst>
                <a:ext uri="{FF2B5EF4-FFF2-40B4-BE49-F238E27FC236}">
                  <a16:creationId xmlns:a16="http://schemas.microsoft.com/office/drawing/2014/main" id="{78AD941F-8555-45F5-9EEA-E0DC28364292}"/>
                </a:ext>
              </a:extLst>
            </p:cNvPr>
            <p:cNvSpPr txBox="1"/>
            <p:nvPr/>
          </p:nvSpPr>
          <p:spPr>
            <a:xfrm>
              <a:off x="3235759" y="4274284"/>
              <a:ext cx="2733991" cy="2337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effectLst>
              <a:outerShdw blurRad="57150" dist="19050" dir="5400000" algn="bl" rotWithShape="0">
                <a:srgbClr val="000000">
                  <a:alpha val="77254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endParaRPr sz="800" dirty="0">
                <a:solidFill>
                  <a:srgbClr val="EFEFE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49" name="Google Shape;155;p15">
              <a:extLst>
                <a:ext uri="{FF2B5EF4-FFF2-40B4-BE49-F238E27FC236}">
                  <a16:creationId xmlns:a16="http://schemas.microsoft.com/office/drawing/2014/main" id="{CF7F6756-5260-4D1C-A322-68FFF2E24CB8}"/>
                </a:ext>
              </a:extLst>
            </p:cNvPr>
            <p:cNvSpPr txBox="1"/>
            <p:nvPr/>
          </p:nvSpPr>
          <p:spPr>
            <a:xfrm>
              <a:off x="1981006" y="4245338"/>
              <a:ext cx="1115739" cy="23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600"/>
              </a:pPr>
              <a:r>
                <a:rPr lang="ko-KR" alt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프로필사진</a:t>
              </a:r>
              <a:r>
                <a:rPr lang="en-US" sz="1200" dirty="0">
                  <a:solidFill>
                    <a:srgbClr val="FFFFFF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  <a:cs typeface="Calibri"/>
                  <a:sym typeface="Calibri"/>
                </a:rPr>
                <a:t>	</a:t>
              </a:r>
              <a:endParaRPr sz="1200" dirty="0">
                <a:solidFill>
                  <a:srgbClr val="FFFFFF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cs typeface="Calibri"/>
                <a:sym typeface="Calibri"/>
              </a:endParaRPr>
            </a:p>
          </p:txBody>
        </p:sp>
        <p:sp>
          <p:nvSpPr>
            <p:cNvPr id="50" name="Google Shape;161;p15">
              <a:extLst>
                <a:ext uri="{FF2B5EF4-FFF2-40B4-BE49-F238E27FC236}">
                  <a16:creationId xmlns:a16="http://schemas.microsoft.com/office/drawing/2014/main" id="{21D0E881-E83E-4216-960F-D71988379159}"/>
                </a:ext>
              </a:extLst>
            </p:cNvPr>
            <p:cNvSpPr/>
            <p:nvPr/>
          </p:nvSpPr>
          <p:spPr>
            <a:xfrm>
              <a:off x="6084928" y="4291361"/>
              <a:ext cx="760878" cy="17595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accent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defTabSz="685800">
                <a:buSzPts val="1000"/>
              </a:pPr>
              <a:r>
                <a:rPr lang="ko-KR" altLang="en-US" sz="900" dirty="0">
                  <a:latin typeface="휴먼편지체" panose="02030504000101010101" pitchFamily="18" charset="-127"/>
                  <a:ea typeface="휴먼편지체" panose="02030504000101010101" pitchFamily="18" charset="-127"/>
                  <a:cs typeface="Dubai Medium" panose="020B0603030403030204" pitchFamily="34" charset="-78"/>
                </a:rPr>
                <a:t>파일첨부</a:t>
              </a:r>
              <a:endParaRPr sz="900" dirty="0">
                <a:latin typeface="휴먼편지체" panose="02030504000101010101" pitchFamily="18" charset="-127"/>
                <a:ea typeface="휴먼편지체" panose="02030504000101010101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54" name="Google Shape;111;p17">
            <a:extLst>
              <a:ext uri="{FF2B5EF4-FFF2-40B4-BE49-F238E27FC236}">
                <a16:creationId xmlns:a16="http://schemas.microsoft.com/office/drawing/2014/main" id="{836777A4-C42C-4D6D-BC4B-73A22EB05046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 회원가입 페이지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지역 등록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체크박스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)</a:t>
            </a: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프로필로 사용할 사진 첨부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카카오톡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ID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는 </a:t>
            </a:r>
            <a:r>
              <a:rPr lang="ko-KR" altLang="en-US" sz="1200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오픈카톡링크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(9P)</a:t>
            </a:r>
            <a:endParaRPr lang="ko-KR" altLang="en-US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F25B8FF-7F00-4069-B608-800B133198F9}"/>
              </a:ext>
            </a:extLst>
          </p:cNvPr>
          <p:cNvGrpSpPr/>
          <p:nvPr/>
        </p:nvGrpSpPr>
        <p:grpSpPr>
          <a:xfrm>
            <a:off x="1489355" y="306702"/>
            <a:ext cx="4803658" cy="4776475"/>
            <a:chOff x="3255525" y="137601"/>
            <a:chExt cx="4803658" cy="4776475"/>
          </a:xfrm>
        </p:grpSpPr>
        <p:pic>
          <p:nvPicPr>
            <p:cNvPr id="299" name="Google Shape;299;p2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255526" y="137601"/>
              <a:ext cx="3182501" cy="47764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49411"/>
                </a:srgbClr>
              </a:outerShdw>
            </a:effectLst>
          </p:spPr>
        </p:pic>
        <p:sp>
          <p:nvSpPr>
            <p:cNvPr id="300" name="Google Shape;300;p20"/>
            <p:cNvSpPr txBox="1"/>
            <p:nvPr/>
          </p:nvSpPr>
          <p:spPr>
            <a:xfrm>
              <a:off x="3715100" y="333025"/>
              <a:ext cx="2198100" cy="42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 defTabSz="685800">
                <a:buSzPts val="2400"/>
              </a:pPr>
              <a:r>
                <a:rPr lang="en-US" sz="1800" b="1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LOGIN</a:t>
              </a:r>
              <a:endParaRPr sz="1800" b="1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01" name="Google Shape;301;p20"/>
            <p:cNvSpPr txBox="1"/>
            <p:nvPr/>
          </p:nvSpPr>
          <p:spPr>
            <a:xfrm>
              <a:off x="3255525" y="836250"/>
              <a:ext cx="858600" cy="12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 defTabSz="685800">
                <a:buSzPts val="1067"/>
              </a:pPr>
              <a:r>
                <a:rPr lang="en-US" sz="8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User Name</a:t>
              </a:r>
              <a:endParaRPr sz="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3411725" y="1117500"/>
              <a:ext cx="2864100" cy="288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03" name="Google Shape;303;p20"/>
            <p:cNvSpPr txBox="1"/>
            <p:nvPr/>
          </p:nvSpPr>
          <p:spPr>
            <a:xfrm>
              <a:off x="3433575" y="1139700"/>
              <a:ext cx="2834400" cy="244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04" name="Google Shape;304;p20"/>
            <p:cNvSpPr txBox="1"/>
            <p:nvPr/>
          </p:nvSpPr>
          <p:spPr>
            <a:xfrm>
              <a:off x="3359125" y="1406100"/>
              <a:ext cx="858600" cy="12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Password</a:t>
              </a:r>
              <a:endParaRPr sz="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3418725" y="1691850"/>
              <a:ext cx="2864100" cy="288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06" name="Google Shape;306;p20"/>
            <p:cNvSpPr txBox="1"/>
            <p:nvPr/>
          </p:nvSpPr>
          <p:spPr>
            <a:xfrm>
              <a:off x="3433575" y="1716950"/>
              <a:ext cx="2834400" cy="244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3433934" y="2272017"/>
              <a:ext cx="88500" cy="74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08" name="Google Shape;308;p20"/>
            <p:cNvSpPr txBox="1"/>
            <p:nvPr/>
          </p:nvSpPr>
          <p:spPr>
            <a:xfrm>
              <a:off x="3522434" y="2184495"/>
              <a:ext cx="1028925" cy="1257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Remember me?</a:t>
              </a:r>
              <a:endParaRPr sz="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09" name="Google Shape;309;p20"/>
            <p:cNvSpPr txBox="1"/>
            <p:nvPr/>
          </p:nvSpPr>
          <p:spPr>
            <a:xfrm>
              <a:off x="3396950" y="2637700"/>
              <a:ext cx="2834400" cy="244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3396925" y="2634650"/>
              <a:ext cx="2864100" cy="244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11" name="Google Shape;311;p20"/>
            <p:cNvSpPr/>
            <p:nvPr/>
          </p:nvSpPr>
          <p:spPr>
            <a:xfrm>
              <a:off x="3382100" y="2612450"/>
              <a:ext cx="2900700" cy="288600"/>
            </a:xfrm>
            <a:prstGeom prst="roundRect">
              <a:avLst>
                <a:gd name="adj" fmla="val 16667"/>
              </a:avLst>
            </a:prstGeom>
            <a:solidFill>
              <a:srgbClr val="FF005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685800">
                <a:buSzPts val="1467"/>
              </a:pPr>
              <a:r>
                <a:rPr lang="en-US" sz="11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Login</a:t>
              </a:r>
              <a:endParaRPr sz="11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12" name="Google Shape;312;p20"/>
            <p:cNvSpPr txBox="1"/>
            <p:nvPr/>
          </p:nvSpPr>
          <p:spPr>
            <a:xfrm>
              <a:off x="5142752" y="2184495"/>
              <a:ext cx="1028925" cy="125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1067"/>
              </a:pPr>
              <a:r>
                <a:rPr lang="en-US" sz="8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Forgot password?</a:t>
              </a:r>
              <a:endParaRPr sz="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313" name="Google Shape;313;p20"/>
            <p:cNvCxnSpPr/>
            <p:nvPr/>
          </p:nvCxnSpPr>
          <p:spPr>
            <a:xfrm>
              <a:off x="3404325" y="3063900"/>
              <a:ext cx="28566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14" name="Google Shape;314;p20"/>
            <p:cNvSpPr txBox="1"/>
            <p:nvPr/>
          </p:nvSpPr>
          <p:spPr>
            <a:xfrm>
              <a:off x="3995725" y="3137950"/>
              <a:ext cx="2508900" cy="24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2400"/>
              </a:pPr>
              <a:r>
                <a:rPr lang="en-US" sz="18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Not a member yet</a:t>
              </a: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15" name="Google Shape;315;p20"/>
            <p:cNvSpPr/>
            <p:nvPr/>
          </p:nvSpPr>
          <p:spPr>
            <a:xfrm>
              <a:off x="4370111" y="3619047"/>
              <a:ext cx="888084" cy="198234"/>
            </a:xfrm>
            <a:prstGeom prst="flowChartTerminator">
              <a:avLst/>
            </a:prstGeom>
            <a:solidFill>
              <a:srgbClr val="4A86E8"/>
            </a:solidFill>
            <a:ln w="9525" cap="flat" cmpd="sng">
              <a:solidFill>
                <a:srgbClr val="4A86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 defTabSz="685800">
                <a:buSzPts val="1067"/>
              </a:pPr>
              <a:r>
                <a:rPr lang="en-US" sz="8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SIGN UP</a:t>
              </a:r>
              <a:endParaRPr sz="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316" name="Google Shape;316;p20"/>
            <p:cNvSpPr txBox="1"/>
            <p:nvPr/>
          </p:nvSpPr>
          <p:spPr>
            <a:xfrm>
              <a:off x="6120283" y="401128"/>
              <a:ext cx="1938900" cy="12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2400"/>
              </a:pPr>
              <a:r>
                <a:rPr lang="en-US" sz="180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다이얼로그</a:t>
              </a:r>
              <a:r>
                <a:rPr lang="en-US" sz="18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180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형식</a:t>
              </a: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</p:grpSp>
      <p:sp>
        <p:nvSpPr>
          <p:cNvPr id="23" name="Google Shape;111;p17">
            <a:extLst>
              <a:ext uri="{FF2B5EF4-FFF2-40B4-BE49-F238E27FC236}">
                <a16:creationId xmlns:a16="http://schemas.microsoft.com/office/drawing/2014/main" id="{94E0162E-7000-42CA-A437-A5E1BB71D9A1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LOGIN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다이얼로그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Header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에서 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LOGIN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실행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endParaRPr lang="ko-KR" altLang="en-US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A8B87337-E49D-4414-AF65-CF3E08969D52}"/>
              </a:ext>
            </a:extLst>
          </p:cNvPr>
          <p:cNvGrpSpPr/>
          <p:nvPr/>
        </p:nvGrpSpPr>
        <p:grpSpPr>
          <a:xfrm>
            <a:off x="-6845" y="101125"/>
            <a:ext cx="6423328" cy="4984617"/>
            <a:chOff x="-6845" y="101125"/>
            <a:chExt cx="9613257" cy="4984617"/>
          </a:xfrm>
        </p:grpSpPr>
        <p:sp>
          <p:nvSpPr>
            <p:cNvPr id="498" name="Google Shape;498;p36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499" name="Google Shape;499;p36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ko-KR" sz="3200" b="1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≡</a:t>
              </a:r>
              <a:endParaRPr sz="3200" b="1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00" name="Google Shape;500;p36"/>
            <p:cNvSpPr txBox="1"/>
            <p:nvPr/>
          </p:nvSpPr>
          <p:spPr>
            <a:xfrm>
              <a:off x="1" y="101125"/>
              <a:ext cx="1920299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01" name="Google Shape;501;p36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ko-KR" sz="1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sz="1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02" name="Google Shape;502;p36"/>
            <p:cNvSpPr txBox="1"/>
            <p:nvPr/>
          </p:nvSpPr>
          <p:spPr>
            <a:xfrm>
              <a:off x="92175" y="836900"/>
              <a:ext cx="159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 err="1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My</a:t>
              </a:r>
              <a:r>
                <a:rPr lang="ko-KR" sz="1400" b="0" i="0" u="none" strike="noStrike" cap="none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 </a:t>
              </a:r>
              <a:r>
                <a:rPr lang="ko-KR" sz="1400" b="0" i="0" u="none" strike="noStrike" cap="none" dirty="0" err="1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Page</a:t>
              </a:r>
              <a:r>
                <a:rPr lang="ko-KR" sz="1400" b="0" i="0" u="none" strike="noStrike" cap="none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(</a:t>
              </a:r>
              <a:r>
                <a:rPr lang="ko-KR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일반</a:t>
              </a:r>
              <a:r>
                <a:rPr lang="ko-KR" sz="1400" b="0" i="0" u="none" strike="noStrike" cap="none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)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cxnSp>
          <p:nvCxnSpPr>
            <p:cNvPr id="503" name="Google Shape;503;p36"/>
            <p:cNvCxnSpPr>
              <a:cxnSpLocks/>
            </p:cNvCxnSpPr>
            <p:nvPr/>
          </p:nvCxnSpPr>
          <p:spPr>
            <a:xfrm>
              <a:off x="1" y="703383"/>
              <a:ext cx="9606411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04" name="Google Shape;504;p36"/>
            <p:cNvSpPr txBox="1"/>
            <p:nvPr/>
          </p:nvSpPr>
          <p:spPr>
            <a:xfrm>
              <a:off x="-6845" y="765614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①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05" name="Google Shape;505;p36"/>
            <p:cNvSpPr txBox="1"/>
            <p:nvPr/>
          </p:nvSpPr>
          <p:spPr>
            <a:xfrm>
              <a:off x="2860338" y="867636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②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06" name="Google Shape;506;p36"/>
            <p:cNvSpPr txBox="1"/>
            <p:nvPr/>
          </p:nvSpPr>
          <p:spPr>
            <a:xfrm>
              <a:off x="1666218" y="3286104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④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07" name="Google Shape;507;p36"/>
            <p:cNvSpPr txBox="1"/>
            <p:nvPr/>
          </p:nvSpPr>
          <p:spPr>
            <a:xfrm>
              <a:off x="1620674" y="3935116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⑤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08" name="Google Shape;508;p36"/>
            <p:cNvSpPr txBox="1"/>
            <p:nvPr/>
          </p:nvSpPr>
          <p:spPr>
            <a:xfrm>
              <a:off x="2725788" y="477794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⑥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09" name="Google Shape;509;p36"/>
            <p:cNvSpPr txBox="1"/>
            <p:nvPr/>
          </p:nvSpPr>
          <p:spPr>
            <a:xfrm>
              <a:off x="92176" y="2126179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⑦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graphicFrame>
          <p:nvGraphicFramePr>
            <p:cNvPr id="513" name="Google Shape;513;p36"/>
            <p:cNvGraphicFramePr/>
            <p:nvPr>
              <p:extLst>
                <p:ext uri="{D42A27DB-BD31-4B8C-83A1-F6EECF244321}">
                  <p14:modId xmlns:p14="http://schemas.microsoft.com/office/powerpoint/2010/main" val="1218747598"/>
                </p:ext>
              </p:extLst>
            </p:nvPr>
          </p:nvGraphicFramePr>
          <p:xfrm>
            <a:off x="3284925" y="1007850"/>
            <a:ext cx="5990377" cy="1554300"/>
          </p:xfrm>
          <a:graphic>
            <a:graphicData uri="http://schemas.openxmlformats.org/drawingml/2006/table">
              <a:tbl>
                <a:tblPr>
                  <a:noFill/>
                  <a:tableStyleId>{19069CA7-88EE-428B-B01F-C43BFBF1BDA5}</a:tableStyleId>
                </a:tblPr>
                <a:tblGrid>
                  <a:gridCol w="571802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57180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71802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71802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571802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  <a:gridCol w="571802">
                    <a:extLst>
                      <a:ext uri="{9D8B030D-6E8A-4147-A177-3AD203B41FA5}">
                        <a16:colId xmlns:a16="http://schemas.microsoft.com/office/drawing/2014/main" val="20005"/>
                      </a:ext>
                    </a:extLst>
                  </a:gridCol>
                  <a:gridCol w="571802">
                    <a:extLst>
                      <a:ext uri="{9D8B030D-6E8A-4147-A177-3AD203B41FA5}">
                        <a16:colId xmlns:a16="http://schemas.microsoft.com/office/drawing/2014/main" val="20006"/>
                      </a:ext>
                    </a:extLst>
                  </a:gridCol>
                </a:tblGrid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일</a:t>
                        </a:r>
                        <a:endParaRPr sz="5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월</a:t>
                        </a:r>
                        <a:endParaRPr sz="5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화</a:t>
                        </a:r>
                        <a:endParaRPr sz="5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수</a:t>
                        </a:r>
                        <a:endParaRPr sz="5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목</a:t>
                        </a:r>
                        <a:endParaRPr sz="5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금</a:t>
                        </a:r>
                        <a:endParaRPr sz="5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토</a:t>
                        </a:r>
                        <a:endParaRPr sz="5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3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B w="9525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4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5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6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7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8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9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10</a:t>
                        </a:r>
                        <a:endParaRPr sz="5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CFE2F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11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12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B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13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14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15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16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17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18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B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19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20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21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22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23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24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25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26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T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27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28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29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5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30</a:t>
                        </a:r>
                        <a:endParaRPr sz="5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5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5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999999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5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5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5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</a:tbl>
            </a:graphicData>
          </a:graphic>
        </p:graphicFrame>
        <p:sp>
          <p:nvSpPr>
            <p:cNvPr id="514" name="Google Shape;514;p36"/>
            <p:cNvSpPr txBox="1"/>
            <p:nvPr/>
          </p:nvSpPr>
          <p:spPr>
            <a:xfrm>
              <a:off x="1920300" y="1616250"/>
              <a:ext cx="805500" cy="7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9</a:t>
              </a:r>
              <a:endParaRPr sz="3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1651575" y="1278225"/>
              <a:ext cx="330900" cy="378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&lt;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2725788" y="1278225"/>
              <a:ext cx="330900" cy="378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&gt;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17" name="Google Shape;517;p36"/>
            <p:cNvSpPr txBox="1"/>
            <p:nvPr/>
          </p:nvSpPr>
          <p:spPr>
            <a:xfrm>
              <a:off x="1982475" y="1295400"/>
              <a:ext cx="7431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2019</a:t>
              </a:r>
              <a:endParaRPr sz="12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18" name="Google Shape;518;p36"/>
            <p:cNvSpPr txBox="1"/>
            <p:nvPr/>
          </p:nvSpPr>
          <p:spPr>
            <a:xfrm>
              <a:off x="150024" y="1438275"/>
              <a:ext cx="1593899" cy="112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예약현황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관심도안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게시물 관리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개인정보수정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19" name="Google Shape;519;p36"/>
            <p:cNvSpPr txBox="1"/>
            <p:nvPr/>
          </p:nvSpPr>
          <p:spPr>
            <a:xfrm>
              <a:off x="3415699" y="2747601"/>
              <a:ext cx="4473899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292100" algn="l" rtl="0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Calibri"/>
                <a:buChar char="●"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등록된 일정 표시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20" name="Google Shape;520;p36"/>
            <p:cNvSpPr txBox="1"/>
            <p:nvPr/>
          </p:nvSpPr>
          <p:spPr>
            <a:xfrm>
              <a:off x="1651575" y="3513587"/>
              <a:ext cx="6107401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관심도안		</a:t>
              </a:r>
              <a:r>
                <a:rPr lang="en-US" alt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                 	</a:t>
              </a: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▽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21" name="Google Shape;521;p36"/>
            <p:cNvSpPr txBox="1"/>
            <p:nvPr/>
          </p:nvSpPr>
          <p:spPr>
            <a:xfrm>
              <a:off x="1651575" y="4048862"/>
              <a:ext cx="6107401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게시물 관리			▽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22" name="Google Shape;522;p36"/>
            <p:cNvSpPr txBox="1"/>
            <p:nvPr/>
          </p:nvSpPr>
          <p:spPr>
            <a:xfrm>
              <a:off x="3284925" y="4767425"/>
              <a:ext cx="2461500" cy="3078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개인정보수정</a:t>
              </a:r>
              <a:endParaRPr sz="100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523" name="Google Shape;523;p36"/>
            <p:cNvCxnSpPr/>
            <p:nvPr/>
          </p:nvCxnSpPr>
          <p:spPr>
            <a:xfrm>
              <a:off x="1651575" y="3896087"/>
              <a:ext cx="6107401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4" name="Google Shape;524;p36"/>
            <p:cNvCxnSpPr/>
            <p:nvPr/>
          </p:nvCxnSpPr>
          <p:spPr>
            <a:xfrm>
              <a:off x="1666225" y="4385694"/>
              <a:ext cx="6107401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25" name="Google Shape;525;p36"/>
            <p:cNvSpPr txBox="1"/>
            <p:nvPr/>
          </p:nvSpPr>
          <p:spPr>
            <a:xfrm>
              <a:off x="3056688" y="2657584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③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34" name="Google Shape;111;p17">
            <a:extLst>
              <a:ext uri="{FF2B5EF4-FFF2-40B4-BE49-F238E27FC236}">
                <a16:creationId xmlns:a16="http://schemas.microsoft.com/office/drawing/2014/main" id="{E440FB06-814C-45CF-B0D3-E09ECFAA4BBE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마이페이지</a:t>
            </a: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일반</a:t>
            </a: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)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예약현황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관심도안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게시물 관리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등을 세로로 길게 표시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스케쥴 확인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오늘 날짜 표시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자신의 예약 날짜 표시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상세정보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예약한 내용 표시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관심도안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화살표 클릭 시 </a:t>
            </a:r>
            <a:r>
              <a:rPr lang="ko-KR" altLang="en-US" sz="1200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펼쳐보기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숨기기 가능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(30P)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5.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게시물 관리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본인이 작성한 게시물 관리 기능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화살표 클릭 시 </a:t>
            </a:r>
            <a:r>
              <a:rPr lang="ko-KR" altLang="en-US" sz="1200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펼쳐보기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,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숨기기 가능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(30P)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6.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개인 정보 수정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버튼 클릭 시 개인 정보 수정 페이지로 이동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(24P)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7.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메뉴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해당 버튼 클릭 시 해당 위치로 이동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83CAF2C-73A2-4C0E-A1B7-8CF2B2E63977}"/>
              </a:ext>
            </a:extLst>
          </p:cNvPr>
          <p:cNvGrpSpPr/>
          <p:nvPr/>
        </p:nvGrpSpPr>
        <p:grpSpPr>
          <a:xfrm>
            <a:off x="-6845" y="91092"/>
            <a:ext cx="6388856" cy="4984133"/>
            <a:chOff x="-6845" y="91092"/>
            <a:chExt cx="9150845" cy="4984133"/>
          </a:xfrm>
        </p:grpSpPr>
        <p:sp>
          <p:nvSpPr>
            <p:cNvPr id="530" name="Google Shape;530;p37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531" name="Google Shape;531;p37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ko-KR" sz="3200" b="1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≡</a:t>
              </a:r>
              <a:endParaRPr sz="3200" b="1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32" name="Google Shape;532;p37"/>
            <p:cNvSpPr txBox="1"/>
            <p:nvPr/>
          </p:nvSpPr>
          <p:spPr>
            <a:xfrm>
              <a:off x="-1" y="101125"/>
              <a:ext cx="1590024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33" name="Google Shape;533;p37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ko-KR" sz="1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sz="1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34" name="Google Shape;534;p37"/>
            <p:cNvSpPr txBox="1"/>
            <p:nvPr/>
          </p:nvSpPr>
          <p:spPr>
            <a:xfrm>
              <a:off x="92175" y="836900"/>
              <a:ext cx="159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 err="1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My</a:t>
              </a:r>
              <a:r>
                <a:rPr lang="ko-KR" sz="1400" b="0" i="0" u="none" strike="noStrike" cap="none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 </a:t>
              </a:r>
              <a:r>
                <a:rPr lang="ko-KR" sz="1400" b="0" i="0" u="none" strike="noStrike" cap="none" dirty="0" err="1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Page</a:t>
              </a:r>
              <a:r>
                <a:rPr lang="ko-KR" sz="1400" b="0" i="0" u="none" strike="noStrike" cap="none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(</a:t>
              </a:r>
              <a:r>
                <a:rPr lang="ko-KR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작가</a:t>
              </a:r>
              <a:r>
                <a:rPr lang="ko-KR" sz="1400" b="0" i="0" u="none" strike="noStrike" cap="none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)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cxnSp>
          <p:nvCxnSpPr>
            <p:cNvPr id="535" name="Google Shape;535;p37"/>
            <p:cNvCxnSpPr/>
            <p:nvPr/>
          </p:nvCxnSpPr>
          <p:spPr>
            <a:xfrm>
              <a:off x="0" y="703383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36" name="Google Shape;536;p37"/>
            <p:cNvSpPr txBox="1"/>
            <p:nvPr/>
          </p:nvSpPr>
          <p:spPr>
            <a:xfrm>
              <a:off x="-6845" y="765614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①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37" name="Google Shape;537;p37"/>
            <p:cNvSpPr txBox="1"/>
            <p:nvPr/>
          </p:nvSpPr>
          <p:spPr>
            <a:xfrm>
              <a:off x="1284085" y="2166028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③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38" name="Google Shape;538;p37"/>
            <p:cNvSpPr txBox="1"/>
            <p:nvPr/>
          </p:nvSpPr>
          <p:spPr>
            <a:xfrm>
              <a:off x="3099718" y="9109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④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39" name="Google Shape;539;p37"/>
            <p:cNvSpPr txBox="1"/>
            <p:nvPr/>
          </p:nvSpPr>
          <p:spPr>
            <a:xfrm>
              <a:off x="3954625" y="9109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⑤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40" name="Google Shape;540;p37"/>
            <p:cNvSpPr txBox="1"/>
            <p:nvPr/>
          </p:nvSpPr>
          <p:spPr>
            <a:xfrm>
              <a:off x="4850413" y="9109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⑥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41" name="Google Shape;541;p37"/>
            <p:cNvSpPr txBox="1"/>
            <p:nvPr/>
          </p:nvSpPr>
          <p:spPr>
            <a:xfrm>
              <a:off x="5746202" y="9109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⑦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42" name="Google Shape;542;p37"/>
            <p:cNvSpPr txBox="1"/>
            <p:nvPr/>
          </p:nvSpPr>
          <p:spPr>
            <a:xfrm>
              <a:off x="6303048" y="9109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⑧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43" name="Google Shape;543;p37"/>
            <p:cNvSpPr txBox="1"/>
            <p:nvPr/>
          </p:nvSpPr>
          <p:spPr>
            <a:xfrm>
              <a:off x="7024017" y="9109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⑨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44" name="Google Shape;544;p37"/>
            <p:cNvSpPr txBox="1"/>
            <p:nvPr/>
          </p:nvSpPr>
          <p:spPr>
            <a:xfrm>
              <a:off x="7889598" y="9109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⑩</a:t>
              </a:r>
              <a:endParaRPr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45" name="Google Shape;545;p37"/>
            <p:cNvSpPr txBox="1"/>
            <p:nvPr/>
          </p:nvSpPr>
          <p:spPr>
            <a:xfrm>
              <a:off x="1920300" y="1616250"/>
              <a:ext cx="805500" cy="7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9</a:t>
              </a:r>
              <a:endParaRPr sz="3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46" name="Google Shape;546;p37"/>
            <p:cNvSpPr/>
            <p:nvPr/>
          </p:nvSpPr>
          <p:spPr>
            <a:xfrm>
              <a:off x="1651575" y="1278225"/>
              <a:ext cx="330900" cy="378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&lt;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47" name="Google Shape;547;p37"/>
            <p:cNvSpPr/>
            <p:nvPr/>
          </p:nvSpPr>
          <p:spPr>
            <a:xfrm>
              <a:off x="2725788" y="1278225"/>
              <a:ext cx="330900" cy="378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&gt;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48" name="Google Shape;548;p37"/>
            <p:cNvSpPr txBox="1"/>
            <p:nvPr/>
          </p:nvSpPr>
          <p:spPr>
            <a:xfrm>
              <a:off x="1982475" y="1295400"/>
              <a:ext cx="7431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2019</a:t>
              </a:r>
              <a:endParaRPr sz="12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49" name="Google Shape;549;p37"/>
            <p:cNvSpPr txBox="1"/>
            <p:nvPr/>
          </p:nvSpPr>
          <p:spPr>
            <a:xfrm>
              <a:off x="150025" y="1285875"/>
              <a:ext cx="1440000" cy="112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예약현황</a:t>
              </a:r>
              <a:endParaRPr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관심도안</a:t>
              </a:r>
              <a:endParaRPr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게시물 관리</a:t>
              </a:r>
              <a:endParaRPr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5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개인정보수정</a:t>
              </a:r>
              <a:endParaRPr sz="10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50" name="Google Shape;550;p37"/>
            <p:cNvSpPr txBox="1"/>
            <p:nvPr/>
          </p:nvSpPr>
          <p:spPr>
            <a:xfrm>
              <a:off x="3278975" y="3094425"/>
              <a:ext cx="447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292100" algn="l" rtl="0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Calibri"/>
                <a:buChar char="●"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[일정]	오후 2시	</a:t>
              </a:r>
              <a:r>
                <a:rPr lang="ko-KR" sz="100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김형재님</a:t>
              </a: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예약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51" name="Google Shape;551;p37"/>
            <p:cNvSpPr txBox="1"/>
            <p:nvPr/>
          </p:nvSpPr>
          <p:spPr>
            <a:xfrm>
              <a:off x="1651575" y="3782100"/>
              <a:ext cx="61074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관심도안		</a:t>
              </a:r>
              <a:r>
                <a:rPr lang="en-US" alt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</a:t>
              </a: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▽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52" name="Google Shape;552;p37"/>
            <p:cNvSpPr txBox="1"/>
            <p:nvPr/>
          </p:nvSpPr>
          <p:spPr>
            <a:xfrm>
              <a:off x="1651575" y="4317375"/>
              <a:ext cx="61074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게시물 관리		</a:t>
              </a:r>
              <a:r>
                <a:rPr lang="en-US" alt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</a:t>
              </a: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▽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53" name="Google Shape;553;p37"/>
            <p:cNvSpPr txBox="1"/>
            <p:nvPr/>
          </p:nvSpPr>
          <p:spPr>
            <a:xfrm>
              <a:off x="3284925" y="4767425"/>
              <a:ext cx="2461500" cy="3078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개인정보수정</a:t>
              </a:r>
              <a:endParaRPr sz="100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554" name="Google Shape;554;p37"/>
            <p:cNvCxnSpPr/>
            <p:nvPr/>
          </p:nvCxnSpPr>
          <p:spPr>
            <a:xfrm>
              <a:off x="1651575" y="4164600"/>
              <a:ext cx="6107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5" name="Google Shape;555;p37"/>
            <p:cNvCxnSpPr/>
            <p:nvPr/>
          </p:nvCxnSpPr>
          <p:spPr>
            <a:xfrm>
              <a:off x="1666225" y="4625175"/>
              <a:ext cx="6107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7"/>
            <p:cNvSpPr/>
            <p:nvPr/>
          </p:nvSpPr>
          <p:spPr>
            <a:xfrm>
              <a:off x="1678521" y="2333703"/>
              <a:ext cx="1378168" cy="22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900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스케쥴 등록</a:t>
              </a:r>
              <a:endParaRPr sz="9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graphicFrame>
          <p:nvGraphicFramePr>
            <p:cNvPr id="557" name="Google Shape;557;p37"/>
            <p:cNvGraphicFramePr/>
            <p:nvPr>
              <p:extLst>
                <p:ext uri="{D42A27DB-BD31-4B8C-83A1-F6EECF244321}">
                  <p14:modId xmlns:p14="http://schemas.microsoft.com/office/powerpoint/2010/main" val="334896602"/>
                </p:ext>
              </p:extLst>
            </p:nvPr>
          </p:nvGraphicFramePr>
          <p:xfrm>
            <a:off x="3284925" y="1007850"/>
            <a:ext cx="5776311" cy="1828620"/>
          </p:xfrm>
          <a:graphic>
            <a:graphicData uri="http://schemas.openxmlformats.org/drawingml/2006/table">
              <a:tbl>
                <a:tblPr>
                  <a:noFill/>
                  <a:tableStyleId>{19069CA7-88EE-428B-B01F-C43BFBF1BDA5}</a:tableStyleId>
                </a:tblPr>
                <a:tblGrid>
                  <a:gridCol w="576122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5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6"/>
                      </a:ext>
                    </a:extLst>
                  </a:gridCol>
                </a:tblGrid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일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월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화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수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목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금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토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3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4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5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6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7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8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9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10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CFE2F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11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12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13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14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15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16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17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18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B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19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20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21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22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23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24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25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26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27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28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29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30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</a:tbl>
            </a:graphicData>
          </a:graphic>
        </p:graphicFrame>
        <p:sp>
          <p:nvSpPr>
            <p:cNvPr id="558" name="Google Shape;558;p37"/>
            <p:cNvSpPr txBox="1"/>
            <p:nvPr/>
          </p:nvSpPr>
          <p:spPr>
            <a:xfrm>
              <a:off x="5092657" y="2280079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②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59" name="Google Shape;559;p37"/>
            <p:cNvSpPr txBox="1"/>
            <p:nvPr/>
          </p:nvSpPr>
          <p:spPr>
            <a:xfrm>
              <a:off x="3278975" y="3438263"/>
              <a:ext cx="447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292100" algn="l" rtl="0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Calibri"/>
                <a:buChar char="●"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[신청]	오후 4시	박해영님 예약신청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</p:grpSp>
      <p:sp>
        <p:nvSpPr>
          <p:cNvPr id="35" name="Google Shape;111;p17">
            <a:extLst>
              <a:ext uri="{FF2B5EF4-FFF2-40B4-BE49-F238E27FC236}">
                <a16:creationId xmlns:a16="http://schemas.microsoft.com/office/drawing/2014/main" id="{009C71A9-CDBA-42A3-8EF5-2DD634EA55EE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마이페이지</a:t>
            </a: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</a:t>
            </a: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)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스케쥴 등록 가능</a:t>
            </a:r>
            <a:endParaRPr lang="en-US" altLang="ko-KR" sz="1200" b="1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스케쥴 현황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작가의 예약 현황과 신청내역을 볼 수   있음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스케쥴 등록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스케쥴 등록 다이얼로그 실행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(29P)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83CAF2C-73A2-4C0E-A1B7-8CF2B2E63977}"/>
              </a:ext>
            </a:extLst>
          </p:cNvPr>
          <p:cNvGrpSpPr/>
          <p:nvPr/>
        </p:nvGrpSpPr>
        <p:grpSpPr>
          <a:xfrm>
            <a:off x="-2067" y="101125"/>
            <a:ext cx="6384078" cy="4974100"/>
            <a:chOff x="-1" y="101125"/>
            <a:chExt cx="9144001" cy="4974100"/>
          </a:xfrm>
        </p:grpSpPr>
        <p:sp>
          <p:nvSpPr>
            <p:cNvPr id="530" name="Google Shape;530;p37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531" name="Google Shape;531;p37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  <a:tabLst/>
                <a:defRPr/>
              </a:pPr>
              <a:r>
                <a:rPr kumimoji="0" lang="ko-KR" altLang="en-US" sz="32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≡</a:t>
              </a:r>
              <a:endParaRPr kumimoji="0" sz="3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32" name="Google Shape;532;p37"/>
            <p:cNvSpPr txBox="1"/>
            <p:nvPr/>
          </p:nvSpPr>
          <p:spPr>
            <a:xfrm>
              <a:off x="-1" y="101125"/>
              <a:ext cx="1590024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  <a:tabLst/>
                <a:defRPr/>
              </a:pPr>
              <a:r>
                <a:rPr kumimoji="0" lang="en-US" altLang="ko-KR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33" name="Google Shape;533;p37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34" name="Google Shape;534;p37"/>
            <p:cNvSpPr txBox="1"/>
            <p:nvPr/>
          </p:nvSpPr>
          <p:spPr>
            <a:xfrm>
              <a:off x="92175" y="836900"/>
              <a:ext cx="159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My Page(</a:t>
              </a:r>
              <a:r>
                <a:rPr kumimoji="0" lang="ko-KR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작가</a:t>
              </a: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)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cxnSp>
          <p:nvCxnSpPr>
            <p:cNvPr id="535" name="Google Shape;535;p37"/>
            <p:cNvCxnSpPr/>
            <p:nvPr/>
          </p:nvCxnSpPr>
          <p:spPr>
            <a:xfrm>
              <a:off x="0" y="703383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45" name="Google Shape;545;p37"/>
            <p:cNvSpPr txBox="1"/>
            <p:nvPr/>
          </p:nvSpPr>
          <p:spPr>
            <a:xfrm>
              <a:off x="1920300" y="1616250"/>
              <a:ext cx="805500" cy="7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3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9</a:t>
              </a:r>
              <a:endParaRPr kumimoji="0" sz="3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46" name="Google Shape;546;p37"/>
            <p:cNvSpPr/>
            <p:nvPr/>
          </p:nvSpPr>
          <p:spPr>
            <a:xfrm>
              <a:off x="1651575" y="1278225"/>
              <a:ext cx="330900" cy="378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&lt;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547" name="Google Shape;547;p37"/>
            <p:cNvSpPr/>
            <p:nvPr/>
          </p:nvSpPr>
          <p:spPr>
            <a:xfrm>
              <a:off x="2725788" y="1278225"/>
              <a:ext cx="330900" cy="378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&gt;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548" name="Google Shape;548;p37"/>
            <p:cNvSpPr txBox="1"/>
            <p:nvPr/>
          </p:nvSpPr>
          <p:spPr>
            <a:xfrm>
              <a:off x="1982475" y="1295400"/>
              <a:ext cx="7431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2019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49" name="Google Shape;549;p37"/>
            <p:cNvSpPr txBox="1"/>
            <p:nvPr/>
          </p:nvSpPr>
          <p:spPr>
            <a:xfrm>
              <a:off x="150025" y="1285875"/>
              <a:ext cx="1440000" cy="112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</a:t>
              </a:r>
              <a:r>
                <a:rPr kumimoji="0" lang="ko-KR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예약현황</a:t>
              </a: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</a:t>
              </a:r>
              <a:r>
                <a:rPr kumimoji="0" lang="ko-KR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관심도안</a:t>
              </a: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</a:t>
              </a:r>
              <a:r>
                <a:rPr kumimoji="0" lang="ko-KR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게시물 관리</a:t>
              </a: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</a:t>
              </a:r>
              <a:r>
                <a:rPr kumimoji="0" lang="ko-KR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개인정보수정</a:t>
              </a: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50" name="Google Shape;550;p37"/>
            <p:cNvSpPr txBox="1"/>
            <p:nvPr/>
          </p:nvSpPr>
          <p:spPr>
            <a:xfrm>
              <a:off x="3278975" y="3094425"/>
              <a:ext cx="447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marR="0" lvl="0" indent="-2921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Calibri"/>
                <a:buChar char="●"/>
                <a:tabLst/>
                <a:defRPr/>
              </a:pPr>
              <a:r>
                <a:rPr kumimoji="0" lang="en-US" altLang="ko-KR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[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일정</a:t>
              </a:r>
              <a:r>
                <a:rPr kumimoji="0" lang="en-US" altLang="ko-KR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]	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오후 </a:t>
              </a:r>
              <a:r>
                <a:rPr kumimoji="0" lang="en-US" altLang="ko-KR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2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시	</a:t>
              </a:r>
              <a:r>
                <a:rPr kumimoji="0" lang="ko-KR" altLang="en-US" sz="1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김형재님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예약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51" name="Google Shape;551;p37"/>
            <p:cNvSpPr txBox="1"/>
            <p:nvPr/>
          </p:nvSpPr>
          <p:spPr>
            <a:xfrm>
              <a:off x="1651575" y="3782100"/>
              <a:ext cx="61074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관심도안		</a:t>
              </a:r>
              <a:r>
                <a:rPr kumimoji="0" lang="en-US" altLang="ko-KR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▽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52" name="Google Shape;552;p37"/>
            <p:cNvSpPr txBox="1"/>
            <p:nvPr/>
          </p:nvSpPr>
          <p:spPr>
            <a:xfrm>
              <a:off x="1651575" y="4317375"/>
              <a:ext cx="61074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게시물 관리		</a:t>
              </a:r>
              <a:r>
                <a:rPr kumimoji="0" lang="en-US" altLang="ko-KR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▽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53" name="Google Shape;553;p37"/>
            <p:cNvSpPr txBox="1"/>
            <p:nvPr/>
          </p:nvSpPr>
          <p:spPr>
            <a:xfrm>
              <a:off x="3284925" y="4767425"/>
              <a:ext cx="2461500" cy="3078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개인정보수정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554" name="Google Shape;554;p37"/>
            <p:cNvCxnSpPr/>
            <p:nvPr/>
          </p:nvCxnSpPr>
          <p:spPr>
            <a:xfrm>
              <a:off x="1651575" y="4164600"/>
              <a:ext cx="6107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5" name="Google Shape;555;p37"/>
            <p:cNvCxnSpPr/>
            <p:nvPr/>
          </p:nvCxnSpPr>
          <p:spPr>
            <a:xfrm>
              <a:off x="1666225" y="4625175"/>
              <a:ext cx="6107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7"/>
            <p:cNvSpPr/>
            <p:nvPr/>
          </p:nvSpPr>
          <p:spPr>
            <a:xfrm>
              <a:off x="1678521" y="2333703"/>
              <a:ext cx="1378168" cy="22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스케쥴 등록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graphicFrame>
          <p:nvGraphicFramePr>
            <p:cNvPr id="557" name="Google Shape;557;p37"/>
            <p:cNvGraphicFramePr/>
            <p:nvPr/>
          </p:nvGraphicFramePr>
          <p:xfrm>
            <a:off x="3284925" y="1007850"/>
            <a:ext cx="5776311" cy="1828620"/>
          </p:xfrm>
          <a:graphic>
            <a:graphicData uri="http://schemas.openxmlformats.org/drawingml/2006/table">
              <a:tbl>
                <a:tblPr>
                  <a:noFill/>
                  <a:tableStyleId>{19069CA7-88EE-428B-B01F-C43BFBF1BDA5}</a:tableStyleId>
                </a:tblPr>
                <a:tblGrid>
                  <a:gridCol w="576122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5"/>
                      </a:ext>
                    </a:extLst>
                  </a:gridCol>
                  <a:gridCol w="576122">
                    <a:extLst>
                      <a:ext uri="{9D8B030D-6E8A-4147-A177-3AD203B41FA5}">
                        <a16:colId xmlns:a16="http://schemas.microsoft.com/office/drawing/2014/main" val="20006"/>
                      </a:ext>
                    </a:extLst>
                  </a:gridCol>
                </a:tblGrid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일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월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화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수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목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금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토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solidFill>
                        <a:srgbClr val="D9D9D9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3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4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5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6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7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8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9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10</a:t>
                        </a:r>
                        <a:endParaRPr sz="800" dirty="0"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CFE2F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11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12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13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14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15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16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17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18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B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19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20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21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22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23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24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25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26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27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28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L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29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800" dirty="0">
                            <a:solidFill>
                              <a:srgbClr val="FFFFFF"/>
                            </a:solidFill>
                            <a:latin typeface="DX영화자막 M" panose="02020600000000000000" pitchFamily="18" charset="-127"/>
                            <a:ea typeface="DX영화자막 M" panose="02020600000000000000" pitchFamily="18" charset="-127"/>
                            <a:cs typeface="Dubai Medium" panose="020B0603030403030204" pitchFamily="34" charset="-78"/>
                          </a:rPr>
                          <a:t>30</a:t>
                        </a:r>
                        <a:endParaRPr sz="800" dirty="0">
                          <a:solidFill>
                            <a:srgbClr val="FFFFFF"/>
                          </a:solidFill>
                          <a:latin typeface="Dubai Medium" panose="020B0603030403030204" pitchFamily="34" charset="-78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00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>
                      <a:lnT w="9525" cap="flat" cmpd="sng">
                        <a:solidFill>
                          <a:srgbClr val="FF00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800" dirty="0">
                          <a:solidFill>
                            <a:srgbClr val="FFFFFF"/>
                          </a:solidFill>
                          <a:latin typeface="DX영화자막 M" panose="02020600000000000000" pitchFamily="18" charset="-127"/>
                          <a:ea typeface="DX영화자막 M" panose="02020600000000000000" pitchFamily="18" charset="-127"/>
                          <a:cs typeface="Dubai Medium" panose="020B0603030403030204" pitchFamily="34" charset="-78"/>
                        </a:endParaRPr>
                      </a:p>
                    </a:txBody>
                    <a:tcPr marL="91425" marR="91425" marT="91425" marB="91425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</a:tbl>
            </a:graphicData>
          </a:graphic>
        </p:graphicFrame>
        <p:sp>
          <p:nvSpPr>
            <p:cNvPr id="559" name="Google Shape;559;p37"/>
            <p:cNvSpPr txBox="1"/>
            <p:nvPr/>
          </p:nvSpPr>
          <p:spPr>
            <a:xfrm>
              <a:off x="3278975" y="3438263"/>
              <a:ext cx="447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marR="0" lvl="0" indent="-2921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Calibri"/>
                <a:buChar char="●"/>
                <a:tabLst/>
                <a:defRPr/>
              </a:pPr>
              <a:r>
                <a:rPr kumimoji="0" lang="en-US" altLang="ko-KR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[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신청</a:t>
              </a:r>
              <a:r>
                <a:rPr kumimoji="0" lang="en-US" altLang="ko-KR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]	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오후 </a:t>
              </a:r>
              <a:r>
                <a:rPr kumimoji="0" lang="en-US" altLang="ko-KR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4</a:t>
              </a:r>
              <a:r>
                <a:rPr kumimoji="0" lang="ko-KR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시	박해영님 예약신청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467B650D-2EC6-4FE3-996C-52765D4F71CD}"/>
              </a:ext>
            </a:extLst>
          </p:cNvPr>
          <p:cNvSpPr/>
          <p:nvPr/>
        </p:nvSpPr>
        <p:spPr>
          <a:xfrm>
            <a:off x="0" y="-1576"/>
            <a:ext cx="6416483" cy="514349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32C4CF7-1253-4A0C-B71C-663B53C4D9AD}"/>
              </a:ext>
            </a:extLst>
          </p:cNvPr>
          <p:cNvGrpSpPr/>
          <p:nvPr/>
        </p:nvGrpSpPr>
        <p:grpSpPr>
          <a:xfrm>
            <a:off x="1850002" y="1438125"/>
            <a:ext cx="4319840" cy="1989900"/>
            <a:chOff x="2021700" y="1800600"/>
            <a:chExt cx="5100600" cy="1989900"/>
          </a:xfrm>
        </p:grpSpPr>
        <p:grpSp>
          <p:nvGrpSpPr>
            <p:cNvPr id="36" name="Google Shape;583;p38">
              <a:extLst>
                <a:ext uri="{FF2B5EF4-FFF2-40B4-BE49-F238E27FC236}">
                  <a16:creationId xmlns:a16="http://schemas.microsoft.com/office/drawing/2014/main" id="{B15A8EBA-66A5-4A40-8F88-611E39FACA10}"/>
                </a:ext>
              </a:extLst>
            </p:cNvPr>
            <p:cNvGrpSpPr/>
            <p:nvPr/>
          </p:nvGrpSpPr>
          <p:grpSpPr>
            <a:xfrm>
              <a:off x="2021700" y="1800600"/>
              <a:ext cx="5100600" cy="1989900"/>
              <a:chOff x="2021700" y="1800600"/>
              <a:chExt cx="5100600" cy="1989900"/>
            </a:xfrm>
          </p:grpSpPr>
          <p:sp>
            <p:nvSpPr>
              <p:cNvPr id="38" name="Google Shape;584;p38">
                <a:extLst>
                  <a:ext uri="{FF2B5EF4-FFF2-40B4-BE49-F238E27FC236}">
                    <a16:creationId xmlns:a16="http://schemas.microsoft.com/office/drawing/2014/main" id="{14F626B0-B75A-44AC-8DB7-2D4F0ED5C545}"/>
                  </a:ext>
                </a:extLst>
              </p:cNvPr>
              <p:cNvSpPr/>
              <p:nvPr/>
            </p:nvSpPr>
            <p:spPr>
              <a:xfrm>
                <a:off x="2021700" y="1800600"/>
                <a:ext cx="5100600" cy="19899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endParaRPr>
              </a:p>
            </p:txBody>
          </p:sp>
          <p:sp>
            <p:nvSpPr>
              <p:cNvPr id="39" name="Google Shape;585;p38">
                <a:extLst>
                  <a:ext uri="{FF2B5EF4-FFF2-40B4-BE49-F238E27FC236}">
                    <a16:creationId xmlns:a16="http://schemas.microsoft.com/office/drawing/2014/main" id="{789BC26F-AE28-47D9-80C3-CF46C9557AFB}"/>
                  </a:ext>
                </a:extLst>
              </p:cNvPr>
              <p:cNvSpPr txBox="1"/>
              <p:nvPr/>
            </p:nvSpPr>
            <p:spPr>
              <a:xfrm>
                <a:off x="2281250" y="2384025"/>
                <a:ext cx="805500" cy="443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dirty="0">
                    <a:latin typeface="DX영화자막 M" panose="02020600000000000000" pitchFamily="18" charset="-127"/>
                    <a:ea typeface="DX영화자막 M" panose="02020600000000000000" pitchFamily="18" charset="-127"/>
                    <a:cs typeface="Calibri"/>
                    <a:sym typeface="Calibri"/>
                  </a:rPr>
                  <a:t>날짜</a:t>
                </a:r>
                <a:endParaRPr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586;p38">
                <a:extLst>
                  <a:ext uri="{FF2B5EF4-FFF2-40B4-BE49-F238E27FC236}">
                    <a16:creationId xmlns:a16="http://schemas.microsoft.com/office/drawing/2014/main" id="{04082030-9A73-4354-9B1D-231CF2CBBC3E}"/>
                  </a:ext>
                </a:extLst>
              </p:cNvPr>
              <p:cNvSpPr txBox="1"/>
              <p:nvPr/>
            </p:nvSpPr>
            <p:spPr>
              <a:xfrm>
                <a:off x="2283725" y="3034575"/>
                <a:ext cx="805500" cy="443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dirty="0">
                    <a:latin typeface="DX영화자막 M" panose="02020600000000000000" pitchFamily="18" charset="-127"/>
                    <a:ea typeface="DX영화자막 M" panose="02020600000000000000" pitchFamily="18" charset="-127"/>
                    <a:cs typeface="Calibri"/>
                    <a:sym typeface="Calibri"/>
                  </a:rPr>
                  <a:t>내용</a:t>
                </a:r>
                <a:endParaRPr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587;p38">
                <a:extLst>
                  <a:ext uri="{FF2B5EF4-FFF2-40B4-BE49-F238E27FC236}">
                    <a16:creationId xmlns:a16="http://schemas.microsoft.com/office/drawing/2014/main" id="{04A22426-E571-4142-8437-79A67B5B40F5}"/>
                  </a:ext>
                </a:extLst>
              </p:cNvPr>
              <p:cNvSpPr/>
              <p:nvPr/>
            </p:nvSpPr>
            <p:spPr>
              <a:xfrm>
                <a:off x="3357575" y="2404250"/>
                <a:ext cx="3461100" cy="37860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endParaRPr>
              </a:p>
            </p:txBody>
          </p:sp>
          <p:sp>
            <p:nvSpPr>
              <p:cNvPr id="42" name="Google Shape;588;p38">
                <a:extLst>
                  <a:ext uri="{FF2B5EF4-FFF2-40B4-BE49-F238E27FC236}">
                    <a16:creationId xmlns:a16="http://schemas.microsoft.com/office/drawing/2014/main" id="{01B8E145-EA5A-4476-800D-48C446B62812}"/>
                  </a:ext>
                </a:extLst>
              </p:cNvPr>
              <p:cNvSpPr/>
              <p:nvPr/>
            </p:nvSpPr>
            <p:spPr>
              <a:xfrm>
                <a:off x="3357575" y="3079738"/>
                <a:ext cx="3461100" cy="37860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endParaRPr>
              </a:p>
            </p:txBody>
          </p:sp>
        </p:grpSp>
        <p:sp>
          <p:nvSpPr>
            <p:cNvPr id="37" name="Google Shape;589;p38">
              <a:extLst>
                <a:ext uri="{FF2B5EF4-FFF2-40B4-BE49-F238E27FC236}">
                  <a16:creationId xmlns:a16="http://schemas.microsoft.com/office/drawing/2014/main" id="{F5867C49-C354-418F-BDD0-FCD62C0E0D4E}"/>
                </a:ext>
              </a:extLst>
            </p:cNvPr>
            <p:cNvSpPr txBox="1"/>
            <p:nvPr/>
          </p:nvSpPr>
          <p:spPr>
            <a:xfrm>
              <a:off x="2283725" y="1868500"/>
              <a:ext cx="1316700" cy="44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일정등록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</p:grpSp>
      <p:sp>
        <p:nvSpPr>
          <p:cNvPr id="43" name="Google Shape;111;p17">
            <a:extLst>
              <a:ext uri="{FF2B5EF4-FFF2-40B4-BE49-F238E27FC236}">
                <a16:creationId xmlns:a16="http://schemas.microsoft.com/office/drawing/2014/main" id="{C82241A6-C9B1-44FB-8397-F779DB429711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일정등록 다이얼로그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+mj-ea"/>
                <a:ea typeface="+mj-ea"/>
              </a:rPr>
              <a:t>등록 시 달력에 스케쥴 표시</a:t>
            </a:r>
            <a:endParaRPr lang="en-US" altLang="ko-KR" sz="1200" b="1" dirty="0">
              <a:latin typeface="+mj-ea"/>
              <a:ea typeface="+mj-ea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날짜 입력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달력 실행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내용 입력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예약 내용 등록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달력에 표시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등록 버튼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44" name="Google Shape;400;p32">
            <a:extLst>
              <a:ext uri="{FF2B5EF4-FFF2-40B4-BE49-F238E27FC236}">
                <a16:creationId xmlns:a16="http://schemas.microsoft.com/office/drawing/2014/main" id="{3C0261D4-1C3E-4D36-9515-298E75BFBF72}"/>
              </a:ext>
            </a:extLst>
          </p:cNvPr>
          <p:cNvSpPr txBox="1"/>
          <p:nvPr/>
        </p:nvSpPr>
        <p:spPr>
          <a:xfrm>
            <a:off x="1835702" y="1471870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①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5" name="Google Shape;401;p32">
            <a:extLst>
              <a:ext uri="{FF2B5EF4-FFF2-40B4-BE49-F238E27FC236}">
                <a16:creationId xmlns:a16="http://schemas.microsoft.com/office/drawing/2014/main" id="{069E2D81-9AD7-482B-89BD-9FC28CA89989}"/>
              </a:ext>
            </a:extLst>
          </p:cNvPr>
          <p:cNvSpPr txBox="1"/>
          <p:nvPr/>
        </p:nvSpPr>
        <p:spPr>
          <a:xfrm>
            <a:off x="1832703" y="2020409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②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6" name="Google Shape;402;p32">
            <a:extLst>
              <a:ext uri="{FF2B5EF4-FFF2-40B4-BE49-F238E27FC236}">
                <a16:creationId xmlns:a16="http://schemas.microsoft.com/office/drawing/2014/main" id="{0DB160D4-6DD0-4E13-A776-FA08BE20725C}"/>
              </a:ext>
            </a:extLst>
          </p:cNvPr>
          <p:cNvSpPr txBox="1"/>
          <p:nvPr/>
        </p:nvSpPr>
        <p:spPr>
          <a:xfrm>
            <a:off x="1811135" y="2731800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③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grpSp>
        <p:nvGrpSpPr>
          <p:cNvPr id="49" name="Google Shape;583;p38">
            <a:extLst>
              <a:ext uri="{FF2B5EF4-FFF2-40B4-BE49-F238E27FC236}">
                <a16:creationId xmlns:a16="http://schemas.microsoft.com/office/drawing/2014/main" id="{EC81CA90-08BC-45F9-A5B2-8957A1CF6A39}"/>
              </a:ext>
            </a:extLst>
          </p:cNvPr>
          <p:cNvGrpSpPr/>
          <p:nvPr/>
        </p:nvGrpSpPr>
        <p:grpSpPr>
          <a:xfrm>
            <a:off x="1850002" y="1448362"/>
            <a:ext cx="4319840" cy="2649540"/>
            <a:chOff x="2021700" y="1800600"/>
            <a:chExt cx="5100600" cy="1989900"/>
          </a:xfrm>
        </p:grpSpPr>
        <p:sp>
          <p:nvSpPr>
            <p:cNvPr id="51" name="Google Shape;584;p38">
              <a:extLst>
                <a:ext uri="{FF2B5EF4-FFF2-40B4-BE49-F238E27FC236}">
                  <a16:creationId xmlns:a16="http://schemas.microsoft.com/office/drawing/2014/main" id="{C9A18B69-9798-4934-974E-4980663ED471}"/>
                </a:ext>
              </a:extLst>
            </p:cNvPr>
            <p:cNvSpPr/>
            <p:nvPr/>
          </p:nvSpPr>
          <p:spPr>
            <a:xfrm>
              <a:off x="2021700" y="1800600"/>
              <a:ext cx="5100600" cy="1989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2" name="Google Shape;585;p38">
              <a:extLst>
                <a:ext uri="{FF2B5EF4-FFF2-40B4-BE49-F238E27FC236}">
                  <a16:creationId xmlns:a16="http://schemas.microsoft.com/office/drawing/2014/main" id="{DFB396E1-A459-49F1-BCF1-CC3CD878C960}"/>
                </a:ext>
              </a:extLst>
            </p:cNvPr>
            <p:cNvSpPr txBox="1"/>
            <p:nvPr/>
          </p:nvSpPr>
          <p:spPr>
            <a:xfrm>
              <a:off x="2281250" y="2255899"/>
              <a:ext cx="805500" cy="2773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날짜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3" name="Google Shape;586;p38">
              <a:extLst>
                <a:ext uri="{FF2B5EF4-FFF2-40B4-BE49-F238E27FC236}">
                  <a16:creationId xmlns:a16="http://schemas.microsoft.com/office/drawing/2014/main" id="{550C4001-8205-40C3-A2CA-B47303EC4A9A}"/>
                </a:ext>
              </a:extLst>
            </p:cNvPr>
            <p:cNvSpPr txBox="1"/>
            <p:nvPr/>
          </p:nvSpPr>
          <p:spPr>
            <a:xfrm>
              <a:off x="2283725" y="2778321"/>
              <a:ext cx="805500" cy="2773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내용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54" name="Google Shape;587;p38">
              <a:extLst>
                <a:ext uri="{FF2B5EF4-FFF2-40B4-BE49-F238E27FC236}">
                  <a16:creationId xmlns:a16="http://schemas.microsoft.com/office/drawing/2014/main" id="{A4B8ECBA-0656-49AD-8396-2A9A75630023}"/>
                </a:ext>
              </a:extLst>
            </p:cNvPr>
            <p:cNvSpPr/>
            <p:nvPr/>
          </p:nvSpPr>
          <p:spPr>
            <a:xfrm>
              <a:off x="3357575" y="2276120"/>
              <a:ext cx="3461100" cy="23664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55" name="Google Shape;588;p38">
              <a:extLst>
                <a:ext uri="{FF2B5EF4-FFF2-40B4-BE49-F238E27FC236}">
                  <a16:creationId xmlns:a16="http://schemas.microsoft.com/office/drawing/2014/main" id="{89356A45-1C50-4F5B-B766-AA52AA08867A}"/>
                </a:ext>
              </a:extLst>
            </p:cNvPr>
            <p:cNvSpPr/>
            <p:nvPr/>
          </p:nvSpPr>
          <p:spPr>
            <a:xfrm>
              <a:off x="3357575" y="2823486"/>
              <a:ext cx="3461100" cy="23664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50" name="Google Shape;589;p38">
            <a:extLst>
              <a:ext uri="{FF2B5EF4-FFF2-40B4-BE49-F238E27FC236}">
                <a16:creationId xmlns:a16="http://schemas.microsoft.com/office/drawing/2014/main" id="{26EA43BF-9AD5-4941-B5A0-62EBDB1755F1}"/>
              </a:ext>
            </a:extLst>
          </p:cNvPr>
          <p:cNvSpPr txBox="1"/>
          <p:nvPr/>
        </p:nvSpPr>
        <p:spPr>
          <a:xfrm>
            <a:off x="2071918" y="1525446"/>
            <a:ext cx="1115150" cy="50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일정등록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84D1D50-E5FE-4FAE-A597-8EE8FEF3A18E}"/>
              </a:ext>
            </a:extLst>
          </p:cNvPr>
          <p:cNvSpPr/>
          <p:nvPr/>
        </p:nvSpPr>
        <p:spPr>
          <a:xfrm>
            <a:off x="3425588" y="3476925"/>
            <a:ext cx="1385248" cy="32370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등록</a:t>
            </a:r>
          </a:p>
        </p:txBody>
      </p:sp>
      <p:sp>
        <p:nvSpPr>
          <p:cNvPr id="56" name="Google Shape;400;p32">
            <a:extLst>
              <a:ext uri="{FF2B5EF4-FFF2-40B4-BE49-F238E27FC236}">
                <a16:creationId xmlns:a16="http://schemas.microsoft.com/office/drawing/2014/main" id="{70378520-88BE-46D9-9634-B39D1643E4CF}"/>
              </a:ext>
            </a:extLst>
          </p:cNvPr>
          <p:cNvSpPr txBox="1"/>
          <p:nvPr/>
        </p:nvSpPr>
        <p:spPr>
          <a:xfrm>
            <a:off x="1875715" y="1570783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①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57" name="Google Shape;401;p32">
            <a:extLst>
              <a:ext uri="{FF2B5EF4-FFF2-40B4-BE49-F238E27FC236}">
                <a16:creationId xmlns:a16="http://schemas.microsoft.com/office/drawing/2014/main" id="{04D3AF1C-F539-4506-88C7-C3386148178C}"/>
              </a:ext>
            </a:extLst>
          </p:cNvPr>
          <p:cNvSpPr txBox="1"/>
          <p:nvPr/>
        </p:nvSpPr>
        <p:spPr>
          <a:xfrm>
            <a:off x="1907714" y="2033046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②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58" name="Google Shape;402;p32">
            <a:extLst>
              <a:ext uri="{FF2B5EF4-FFF2-40B4-BE49-F238E27FC236}">
                <a16:creationId xmlns:a16="http://schemas.microsoft.com/office/drawing/2014/main" id="{CC38EE63-7173-42EC-807D-ECAD023EF5C1}"/>
              </a:ext>
            </a:extLst>
          </p:cNvPr>
          <p:cNvSpPr txBox="1"/>
          <p:nvPr/>
        </p:nvSpPr>
        <p:spPr>
          <a:xfrm>
            <a:off x="1837747" y="2737653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③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59" name="Google Shape;403;p32">
            <a:extLst>
              <a:ext uri="{FF2B5EF4-FFF2-40B4-BE49-F238E27FC236}">
                <a16:creationId xmlns:a16="http://schemas.microsoft.com/office/drawing/2014/main" id="{0F11995E-46C1-4B33-9E16-8D6332765188}"/>
              </a:ext>
            </a:extLst>
          </p:cNvPr>
          <p:cNvSpPr txBox="1"/>
          <p:nvPr/>
        </p:nvSpPr>
        <p:spPr>
          <a:xfrm>
            <a:off x="3041157" y="3417136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④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0539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/>
        </p:nvSpPr>
        <p:spPr>
          <a:xfrm>
            <a:off x="141100" y="3877575"/>
            <a:ext cx="28200" cy="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0" y="624975"/>
            <a:ext cx="9144000" cy="389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t="12077" b="12743"/>
          <a:stretch/>
        </p:blipFill>
        <p:spPr>
          <a:xfrm>
            <a:off x="1073727" y="624975"/>
            <a:ext cx="3814345" cy="389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/>
        </p:nvSpPr>
        <p:spPr>
          <a:xfrm>
            <a:off x="1189299" y="3034624"/>
            <a:ext cx="35832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ko-KR" sz="3600" b="0" i="0" u="none" strike="noStrike" cap="none" dirty="0">
                <a:solidFill>
                  <a:srgbClr val="000000"/>
                </a:solidFill>
                <a:latin typeface="Indie Flower"/>
                <a:ea typeface="Indie Flower"/>
                <a:cs typeface="Indie Flower"/>
                <a:sym typeface="Indie Flower"/>
              </a:rPr>
              <a:t>Express </a:t>
            </a:r>
            <a:r>
              <a:rPr lang="ko-KR" sz="3600" b="0" i="0" u="none" strike="noStrike" cap="none" dirty="0" err="1">
                <a:solidFill>
                  <a:srgbClr val="000000"/>
                </a:solidFill>
                <a:latin typeface="Indie Flower"/>
                <a:ea typeface="Indie Flower"/>
                <a:cs typeface="Indie Flower"/>
                <a:sym typeface="Indie Flower"/>
              </a:rPr>
              <a:t>Yourself</a:t>
            </a:r>
            <a:endParaRPr sz="3600" b="0" i="0" u="none" strike="noStrike" cap="none" dirty="0">
              <a:solidFill>
                <a:srgbClr val="000000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0" y="63292"/>
            <a:ext cx="39272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①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3600889" y="1342656"/>
            <a:ext cx="39272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②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2334796" y="2880736"/>
            <a:ext cx="39272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③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9" name="Google Shape;111;p17">
            <a:extLst>
              <a:ext uri="{FF2B5EF4-FFF2-40B4-BE49-F238E27FC236}">
                <a16:creationId xmlns:a16="http://schemas.microsoft.com/office/drawing/2014/main" id="{ED93A0AB-550B-4DFC-AEB6-B4B2E63CFAA6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l">
              <a:spcBef>
                <a:spcPts val="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Index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</a:t>
            </a: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page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시작 전에 보여질 페이지</a:t>
            </a: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en-US" altLang="ko-KR" sz="18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전체적인 분위기를 흑백으로 설정함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6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시각적인 효과를 위한 이미지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indent="0" algn="l">
              <a:spcBef>
                <a:spcPts val="36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의미전달 보다는 시각적으로 효과가 좋은 이미지를 선택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상징적인 메시지 전달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indent="-171450" algn="l">
              <a:spcBef>
                <a:spcPts val="36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‘자신을 표현하라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.’</a:t>
            </a:r>
            <a:endParaRPr lang="en-US" altLang="ko-KR" sz="20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pPr marL="171450" indent="-171450" algn="l">
              <a:spcBef>
                <a:spcPts val="36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최근에 문신이 자신의 개성과 정체성을 나타낸 것을 반영하여 사이트의 상징적인 메시지로 선택함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20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pPr marL="0" indent="0" algn="l">
              <a:spcBef>
                <a:spcPts val="360"/>
              </a:spcBef>
              <a:buSzPts val="1800"/>
            </a:pPr>
            <a:endParaRPr lang="ko-KR" altLang="en-US" sz="16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indent="-342900" algn="l">
              <a:spcBef>
                <a:spcPts val="360"/>
              </a:spcBef>
              <a:buSzPts val="1800"/>
            </a:pPr>
            <a:endParaRPr lang="ko-KR" altLang="en-US" sz="18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855EF39-BD23-4019-9E1B-BF9DE329DBAE}"/>
              </a:ext>
            </a:extLst>
          </p:cNvPr>
          <p:cNvGrpSpPr/>
          <p:nvPr/>
        </p:nvGrpSpPr>
        <p:grpSpPr>
          <a:xfrm>
            <a:off x="-6845" y="101125"/>
            <a:ext cx="7017245" cy="4974100"/>
            <a:chOff x="-6845" y="101125"/>
            <a:chExt cx="9150845" cy="4974100"/>
          </a:xfrm>
        </p:grpSpPr>
        <p:sp>
          <p:nvSpPr>
            <p:cNvPr id="597" name="Google Shape;597;p39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598" name="Google Shape;598;p39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ko-KR" sz="3200" b="1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≡</a:t>
              </a:r>
              <a:endParaRPr sz="3200" b="1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599" name="Google Shape;599;p39"/>
            <p:cNvSpPr txBox="1"/>
            <p:nvPr/>
          </p:nvSpPr>
          <p:spPr>
            <a:xfrm>
              <a:off x="0" y="101125"/>
              <a:ext cx="1686075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600" name="Google Shape;600;p39"/>
            <p:cNvSpPr txBox="1"/>
            <p:nvPr/>
          </p:nvSpPr>
          <p:spPr>
            <a:xfrm>
              <a:off x="6892093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ko-KR" sz="1200" b="0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</a:t>
              </a:r>
              <a:r>
                <a:rPr lang="ko-KR" sz="1200" b="0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  </a:t>
              </a:r>
              <a:r>
                <a:rPr lang="ko-KR" sz="1200" b="0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Join</a:t>
              </a:r>
              <a:r>
                <a:rPr lang="ko-KR" sz="1200" b="0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  </a:t>
              </a:r>
              <a:r>
                <a:rPr lang="ko-KR" sz="1200" b="0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My</a:t>
              </a:r>
              <a:endParaRPr sz="1200" b="0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601" name="Google Shape;601;p39"/>
            <p:cNvSpPr txBox="1"/>
            <p:nvPr/>
          </p:nvSpPr>
          <p:spPr>
            <a:xfrm>
              <a:off x="92175" y="836900"/>
              <a:ext cx="159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 err="1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My</a:t>
              </a:r>
              <a:r>
                <a:rPr lang="ko-KR" sz="1400" b="0" i="0" u="none" strike="noStrike" cap="none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 </a:t>
              </a:r>
              <a:r>
                <a:rPr lang="ko-KR" sz="1400" b="0" i="0" u="none" strike="noStrike" cap="none" dirty="0" err="1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Page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cxnSp>
          <p:nvCxnSpPr>
            <p:cNvPr id="602" name="Google Shape;602;p39"/>
            <p:cNvCxnSpPr/>
            <p:nvPr/>
          </p:nvCxnSpPr>
          <p:spPr>
            <a:xfrm>
              <a:off x="0" y="703383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03" name="Google Shape;603;p39"/>
            <p:cNvSpPr txBox="1"/>
            <p:nvPr/>
          </p:nvSpPr>
          <p:spPr>
            <a:xfrm>
              <a:off x="-6845" y="765614"/>
              <a:ext cx="392701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①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604" name="Google Shape;604;p39"/>
            <p:cNvSpPr txBox="1"/>
            <p:nvPr/>
          </p:nvSpPr>
          <p:spPr>
            <a:xfrm>
              <a:off x="6695757" y="832279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②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606" name="Google Shape;606;p39"/>
            <p:cNvSpPr txBox="1"/>
            <p:nvPr/>
          </p:nvSpPr>
          <p:spPr>
            <a:xfrm>
              <a:off x="6695743" y="273964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④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607" name="Google Shape;607;p39"/>
            <p:cNvSpPr txBox="1"/>
            <p:nvPr/>
          </p:nvSpPr>
          <p:spPr>
            <a:xfrm>
              <a:off x="1629525" y="3745017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⑤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608" name="Google Shape;608;p39"/>
            <p:cNvSpPr txBox="1"/>
            <p:nvPr/>
          </p:nvSpPr>
          <p:spPr>
            <a:xfrm>
              <a:off x="7867763" y="3725292"/>
              <a:ext cx="392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⑥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609" name="Google Shape;609;p39"/>
            <p:cNvSpPr txBox="1"/>
            <p:nvPr/>
          </p:nvSpPr>
          <p:spPr>
            <a:xfrm>
              <a:off x="150025" y="1438275"/>
              <a:ext cx="1440000" cy="112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예약현황</a:t>
              </a:r>
              <a:endParaRPr sz="11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관심도안</a:t>
              </a:r>
              <a:endParaRPr sz="11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게시물 관리</a:t>
              </a:r>
              <a:endParaRPr sz="11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- 개인정보수정</a:t>
              </a:r>
              <a:endParaRPr sz="11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610" name="Google Shape;610;p39"/>
            <p:cNvSpPr txBox="1"/>
            <p:nvPr/>
          </p:nvSpPr>
          <p:spPr>
            <a:xfrm>
              <a:off x="1651575" y="886500"/>
              <a:ext cx="61074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관심도안		</a:t>
              </a:r>
              <a:r>
                <a:rPr lang="en-US" alt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</a:t>
              </a: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▽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611" name="Google Shape;611;p39"/>
            <p:cNvSpPr txBox="1"/>
            <p:nvPr/>
          </p:nvSpPr>
          <p:spPr>
            <a:xfrm>
              <a:off x="1651575" y="2869575"/>
              <a:ext cx="61074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게시물 관리		</a:t>
              </a:r>
              <a:r>
                <a:rPr lang="en-US" alt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</a:t>
              </a:r>
              <a:r>
                <a:rPr lang="ko-KR" sz="10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▽</a:t>
              </a:r>
              <a:endParaRPr sz="10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612" name="Google Shape;612;p39"/>
            <p:cNvSpPr txBox="1"/>
            <p:nvPr/>
          </p:nvSpPr>
          <p:spPr>
            <a:xfrm>
              <a:off x="3284925" y="4767425"/>
              <a:ext cx="2461500" cy="3078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개인정보수정</a:t>
              </a:r>
              <a:endParaRPr sz="100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cxnSp>
          <p:nvCxnSpPr>
            <p:cNvPr id="613" name="Google Shape;613;p39"/>
            <p:cNvCxnSpPr/>
            <p:nvPr/>
          </p:nvCxnSpPr>
          <p:spPr>
            <a:xfrm>
              <a:off x="1651575" y="1269000"/>
              <a:ext cx="6107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4" name="Google Shape;614;p39"/>
            <p:cNvCxnSpPr/>
            <p:nvPr/>
          </p:nvCxnSpPr>
          <p:spPr>
            <a:xfrm>
              <a:off x="1666225" y="3177375"/>
              <a:ext cx="6107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15" name="Google Shape;615;p39"/>
            <p:cNvSpPr/>
            <p:nvPr/>
          </p:nvSpPr>
          <p:spPr>
            <a:xfrm>
              <a:off x="1804737" y="1817563"/>
              <a:ext cx="708600" cy="858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사진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616" name="Google Shape;616;p39"/>
            <p:cNvSpPr txBox="1"/>
            <p:nvPr/>
          </p:nvSpPr>
          <p:spPr>
            <a:xfrm>
              <a:off x="2995876" y="2032275"/>
              <a:ext cx="47631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45720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이레즈미_등</a:t>
              </a:r>
              <a:r>
                <a:rPr lang="ko-KR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</a:t>
              </a:r>
              <a:r>
                <a:rPr lang="en-US" altLang="ko-KR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           </a:t>
              </a:r>
              <a:r>
                <a:rPr lang="ko-KR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건타투</a:t>
              </a:r>
              <a:endParaRPr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617" name="Google Shape;617;p39"/>
            <p:cNvSpPr txBox="1"/>
            <p:nvPr/>
          </p:nvSpPr>
          <p:spPr>
            <a:xfrm>
              <a:off x="1666225" y="1415250"/>
              <a:ext cx="61074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도안	</a:t>
              </a:r>
              <a:r>
                <a:rPr lang="en-US" altLang="ko-KR" sz="12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</a:t>
              </a:r>
              <a:r>
                <a:rPr lang="ko-KR" sz="12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제목</a:t>
              </a:r>
              <a:r>
                <a:rPr lang="en-US" altLang="ko-KR" sz="12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                  </a:t>
              </a:r>
              <a:r>
                <a:rPr lang="ko-KR" altLang="en-US" sz="120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작</a:t>
              </a:r>
              <a:r>
                <a:rPr lang="ko-KR" sz="1200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가명</a:t>
              </a:r>
              <a:endParaRPr sz="12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618" name="Google Shape;618;p39"/>
            <p:cNvSpPr txBox="1"/>
            <p:nvPr/>
          </p:nvSpPr>
          <p:spPr>
            <a:xfrm>
              <a:off x="1686075" y="3307300"/>
              <a:ext cx="597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게시판		제목	날짜</a:t>
              </a:r>
              <a:endParaRPr sz="12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619" name="Google Shape;619;p39"/>
            <p:cNvSpPr txBox="1"/>
            <p:nvPr/>
          </p:nvSpPr>
          <p:spPr>
            <a:xfrm>
              <a:off x="2618103" y="3725175"/>
              <a:ext cx="5534843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Q&amp;A	문의 합니다</a:t>
              </a:r>
              <a:r>
                <a:rPr lang="en-US" altLang="ko-KR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	</a:t>
              </a:r>
              <a:r>
                <a:rPr lang="ko-KR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2019.09.10</a:t>
              </a:r>
              <a:endParaRPr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7529259" y="3725300"/>
              <a:ext cx="731205" cy="3078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</a:rPr>
                <a:t>수정</a:t>
              </a:r>
              <a:endParaRPr sz="10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605" name="Google Shape;605;p39"/>
            <p:cNvSpPr txBox="1"/>
            <p:nvPr/>
          </p:nvSpPr>
          <p:spPr>
            <a:xfrm>
              <a:off x="1357304" y="1661326"/>
              <a:ext cx="392701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③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29" name="Google Shape;111;p17">
            <a:extLst>
              <a:ext uri="{FF2B5EF4-FFF2-40B4-BE49-F238E27FC236}">
                <a16:creationId xmlns:a16="http://schemas.microsoft.com/office/drawing/2014/main" id="{56784E75-1E9F-423A-AC8D-53E95F337339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마이페이지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관심도안 </a:t>
            </a:r>
            <a:r>
              <a:rPr lang="ko-KR" altLang="en-US" sz="1600" b="1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펼쳐보기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관심도안 간략한 정보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게시물 관리 </a:t>
            </a:r>
            <a:r>
              <a:rPr lang="ko-KR" altLang="en-US" sz="1600" b="1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펼쳐보기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5.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게시물 간략 정보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수정 버튼 클릭 시 수정 가능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/>
        </p:nvSpPr>
        <p:spPr>
          <a:xfrm>
            <a:off x="141100" y="3877575"/>
            <a:ext cx="28200" cy="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80B6B6-2F85-47EA-AE3F-3E4BF9DD34B7}"/>
              </a:ext>
            </a:extLst>
          </p:cNvPr>
          <p:cNvGrpSpPr/>
          <p:nvPr/>
        </p:nvGrpSpPr>
        <p:grpSpPr>
          <a:xfrm>
            <a:off x="-55262" y="-41833"/>
            <a:ext cx="6471745" cy="745216"/>
            <a:chOff x="-55262" y="-41833"/>
            <a:chExt cx="9199262" cy="745216"/>
          </a:xfrm>
        </p:grpSpPr>
        <p:sp>
          <p:nvSpPr>
            <p:cNvPr id="117" name="Google Shape;117;p18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ko-KR" sz="3200" b="1" i="0" u="none" strike="noStrike" cap="none" dirty="0">
                  <a:solidFill>
                    <a:schemeClr val="lt1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≡</a:t>
              </a:r>
              <a:endParaRPr sz="3200" b="1" i="0" u="none" strike="noStrike" cap="none" dirty="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118" name="Google Shape;118;p18"/>
            <p:cNvSpPr txBox="1"/>
            <p:nvPr/>
          </p:nvSpPr>
          <p:spPr>
            <a:xfrm>
              <a:off x="0" y="101125"/>
              <a:ext cx="1578074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119" name="Google Shape;119;p18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ko-KR" sz="1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sz="1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cxnSp>
          <p:nvCxnSpPr>
            <p:cNvPr id="120" name="Google Shape;120;p18"/>
            <p:cNvCxnSpPr/>
            <p:nvPr/>
          </p:nvCxnSpPr>
          <p:spPr>
            <a:xfrm>
              <a:off x="0" y="703383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21" name="Google Shape;121;p18"/>
            <p:cNvSpPr txBox="1"/>
            <p:nvPr/>
          </p:nvSpPr>
          <p:spPr>
            <a:xfrm>
              <a:off x="-55262" y="-41833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①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22" name="Google Shape;122;p18"/>
            <p:cNvSpPr txBox="1"/>
            <p:nvPr/>
          </p:nvSpPr>
          <p:spPr>
            <a:xfrm>
              <a:off x="3832512" y="222705"/>
              <a:ext cx="39272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②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23" name="Google Shape;123;p18"/>
            <p:cNvSpPr txBox="1"/>
            <p:nvPr/>
          </p:nvSpPr>
          <p:spPr>
            <a:xfrm>
              <a:off x="7659046" y="264384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③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24" name="Google Shape;124;p18"/>
            <p:cNvSpPr txBox="1"/>
            <p:nvPr/>
          </p:nvSpPr>
          <p:spPr>
            <a:xfrm>
              <a:off x="8111515" y="264384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④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25" name="Google Shape;125;p18"/>
            <p:cNvSpPr txBox="1"/>
            <p:nvPr/>
          </p:nvSpPr>
          <p:spPr>
            <a:xfrm>
              <a:off x="8453365" y="254220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⑤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15" name="Google Shape;111;p17">
            <a:extLst>
              <a:ext uri="{FF2B5EF4-FFF2-40B4-BE49-F238E27FC236}">
                <a16:creationId xmlns:a16="http://schemas.microsoft.com/office/drawing/2014/main" id="{1C2ED0C4-25E0-487E-B620-3DB0B2F678AB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3103989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사이트에 화면에 고정으로 사용 될 </a:t>
            </a: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Header</a:t>
            </a:r>
            <a:endParaRPr lang="en-US" altLang="ko-KR" sz="1800" b="1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8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전체적인 분위기를 흑백으로 설정함</a:t>
            </a:r>
            <a:r>
              <a:rPr lang="en-US" altLang="ko-KR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Menu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버튼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버튼 클릭 </a:t>
            </a:r>
            <a:r>
              <a:rPr lang="ko-KR" altLang="en-US" sz="1100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시상세메뉴로변경</a:t>
            </a:r>
            <a:r>
              <a:rPr lang="en-US" altLang="ko-KR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로그인 버튼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버튼 클릭 시 로그인 다이얼로그 이동</a:t>
            </a:r>
            <a:r>
              <a:rPr lang="en-US" altLang="ko-KR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회원가입  버튼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버튼 클릭 시 회원가입 페이지 이동</a:t>
            </a:r>
            <a:r>
              <a:rPr lang="en-US" altLang="ko-KR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5.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마이페이지 버튼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버튼 클릭 시 마이 페이지 이동</a:t>
            </a:r>
            <a:r>
              <a:rPr lang="en-US" altLang="ko-KR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8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882DCB3-AE09-4D62-8E36-8F71EEB32031}"/>
              </a:ext>
            </a:extLst>
          </p:cNvPr>
          <p:cNvGrpSpPr/>
          <p:nvPr/>
        </p:nvGrpSpPr>
        <p:grpSpPr>
          <a:xfrm>
            <a:off x="15813" y="2500154"/>
            <a:ext cx="6384858" cy="602259"/>
            <a:chOff x="0" y="101124"/>
            <a:chExt cx="9144000" cy="602259"/>
          </a:xfrm>
        </p:grpSpPr>
        <p:sp>
          <p:nvSpPr>
            <p:cNvPr id="17" name="Google Shape;137;p20">
              <a:extLst>
                <a:ext uri="{FF2B5EF4-FFF2-40B4-BE49-F238E27FC236}">
                  <a16:creationId xmlns:a16="http://schemas.microsoft.com/office/drawing/2014/main" id="{9A834A6E-92B0-4EE0-BE3A-B5FA0E9DA064}"/>
                </a:ext>
              </a:extLst>
            </p:cNvPr>
            <p:cNvSpPr txBox="1"/>
            <p:nvPr/>
          </p:nvSpPr>
          <p:spPr>
            <a:xfrm>
              <a:off x="0" y="101125"/>
              <a:ext cx="1566474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18" name="Google Shape;138;p20">
              <a:extLst>
                <a:ext uri="{FF2B5EF4-FFF2-40B4-BE49-F238E27FC236}">
                  <a16:creationId xmlns:a16="http://schemas.microsoft.com/office/drawing/2014/main" id="{8B871EA5-3C55-4EBC-A762-A61440FD6B16}"/>
                </a:ext>
              </a:extLst>
            </p:cNvPr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ko-KR" sz="1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sz="1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19" name="Google Shape;139;p20">
              <a:extLst>
                <a:ext uri="{FF2B5EF4-FFF2-40B4-BE49-F238E27FC236}">
                  <a16:creationId xmlns:a16="http://schemas.microsoft.com/office/drawing/2014/main" id="{E7485386-1322-4F21-B4CF-A18028DEEC04}"/>
                </a:ext>
              </a:extLst>
            </p:cNvPr>
            <p:cNvSpPr txBox="1"/>
            <p:nvPr/>
          </p:nvSpPr>
          <p:spPr>
            <a:xfrm>
              <a:off x="2755200" y="318325"/>
              <a:ext cx="3633600" cy="23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0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Search</a:t>
              </a:r>
              <a:r>
                <a:rPr lang="ko-KR" sz="1800" b="0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  </a:t>
              </a:r>
              <a:r>
                <a:rPr lang="ko-KR" sz="1800" b="0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Artist</a:t>
              </a:r>
              <a:r>
                <a:rPr lang="ko-KR" sz="1800" b="0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  Q&amp;A</a:t>
              </a:r>
              <a:endParaRPr sz="1800" b="0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cxnSp>
          <p:nvCxnSpPr>
            <p:cNvPr id="20" name="Google Shape;140;p20">
              <a:extLst>
                <a:ext uri="{FF2B5EF4-FFF2-40B4-BE49-F238E27FC236}">
                  <a16:creationId xmlns:a16="http://schemas.microsoft.com/office/drawing/2014/main" id="{46B539A9-4F9E-4B8A-BC77-ED7C125C419D}"/>
                </a:ext>
              </a:extLst>
            </p:cNvPr>
            <p:cNvCxnSpPr/>
            <p:nvPr/>
          </p:nvCxnSpPr>
          <p:spPr>
            <a:xfrm>
              <a:off x="0" y="703383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1" name="Google Shape;141;p20">
              <a:extLst>
                <a:ext uri="{FF2B5EF4-FFF2-40B4-BE49-F238E27FC236}">
                  <a16:creationId xmlns:a16="http://schemas.microsoft.com/office/drawing/2014/main" id="{81FD9CBA-9DE7-48EB-A25B-E20140D09B24}"/>
                </a:ext>
              </a:extLst>
            </p:cNvPr>
            <p:cNvSpPr txBox="1"/>
            <p:nvPr/>
          </p:nvSpPr>
          <p:spPr>
            <a:xfrm>
              <a:off x="3392804" y="126948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①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22" name="Google Shape;142;p20">
              <a:extLst>
                <a:ext uri="{FF2B5EF4-FFF2-40B4-BE49-F238E27FC236}">
                  <a16:creationId xmlns:a16="http://schemas.microsoft.com/office/drawing/2014/main" id="{04E79C0A-4A2A-49A2-8658-B3D76CE9C962}"/>
                </a:ext>
              </a:extLst>
            </p:cNvPr>
            <p:cNvSpPr txBox="1"/>
            <p:nvPr/>
          </p:nvSpPr>
          <p:spPr>
            <a:xfrm>
              <a:off x="4247711" y="101125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②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23" name="Google Shape;143;p20">
              <a:extLst>
                <a:ext uri="{FF2B5EF4-FFF2-40B4-BE49-F238E27FC236}">
                  <a16:creationId xmlns:a16="http://schemas.microsoft.com/office/drawing/2014/main" id="{461EC05F-7A6A-42AC-AB5B-84782A66FFC1}"/>
                </a:ext>
              </a:extLst>
            </p:cNvPr>
            <p:cNvSpPr txBox="1"/>
            <p:nvPr/>
          </p:nvSpPr>
          <p:spPr>
            <a:xfrm>
              <a:off x="4947138" y="101124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③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EBA92EB4-9B62-4D95-8DF2-2B70C0F08EAA}"/>
              </a:ext>
            </a:extLst>
          </p:cNvPr>
          <p:cNvSpPr/>
          <p:nvPr/>
        </p:nvSpPr>
        <p:spPr>
          <a:xfrm>
            <a:off x="2931221" y="2100583"/>
            <a:ext cx="375388" cy="390429"/>
          </a:xfrm>
          <a:prstGeom prst="downArrow">
            <a:avLst>
              <a:gd name="adj1" fmla="val 27855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25" name="Google Shape;111;p17">
            <a:extLst>
              <a:ext uri="{FF2B5EF4-FFF2-40B4-BE49-F238E27FC236}">
                <a16:creationId xmlns:a16="http://schemas.microsoft.com/office/drawing/2014/main" id="{F4075FFF-C3DF-4845-A7EC-5A2145E4ADEC}"/>
              </a:ext>
            </a:extLst>
          </p:cNvPr>
          <p:cNvSpPr txBox="1">
            <a:spLocks/>
          </p:cNvSpPr>
          <p:nvPr/>
        </p:nvSpPr>
        <p:spPr>
          <a:xfrm>
            <a:off x="6416483" y="3103277"/>
            <a:ext cx="2727518" cy="2047150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342900" lvl="0" indent="-342900" algn="l">
              <a:spcBef>
                <a:spcPts val="0"/>
              </a:spcBef>
              <a:buSzPts val="1800"/>
              <a:buAutoNum type="arabicPeriod"/>
            </a:pP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상세검색 버튼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버튼 클릭 시 상세검색 페이지로 이동</a:t>
            </a:r>
            <a:r>
              <a:rPr lang="en-US" altLang="ko-KR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작가검색 버튼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버튼 클릭 시 작가검색 페이지로 이동</a:t>
            </a:r>
            <a:r>
              <a:rPr lang="en-US" altLang="ko-KR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질의게시판 버튼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버튼 클릭 시 질의 게시판 페이지로 이동</a:t>
            </a:r>
            <a:r>
              <a:rPr lang="en-US" altLang="ko-KR" sz="11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757238" lvl="1" indent="-368299" algn="l">
              <a:spcBef>
                <a:spcPts val="280"/>
              </a:spcBef>
              <a:buSzPts val="1400"/>
            </a:pPr>
            <a:endParaRPr lang="ko-KR" altLang="en-US" sz="11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lvl="0" indent="-342900" algn="l">
              <a:spcBef>
                <a:spcPts val="360"/>
              </a:spcBef>
              <a:buSzPts val="1800"/>
            </a:pP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lvl="0" indent="-342900" algn="l">
              <a:spcBef>
                <a:spcPts val="360"/>
              </a:spcBef>
              <a:buSzPts val="1800"/>
            </a:pP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lvl="0" indent="-342900" algn="l">
              <a:spcBef>
                <a:spcPts val="360"/>
              </a:spcBef>
              <a:buSzPts val="1800"/>
            </a:pP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D6A1B06-CB50-41BE-AB71-61D4BE1B2EBB}"/>
              </a:ext>
            </a:extLst>
          </p:cNvPr>
          <p:cNvGrpSpPr/>
          <p:nvPr/>
        </p:nvGrpSpPr>
        <p:grpSpPr>
          <a:xfrm>
            <a:off x="0" y="101125"/>
            <a:ext cx="6416483" cy="4650460"/>
            <a:chOff x="0" y="101125"/>
            <a:chExt cx="9144000" cy="4650460"/>
          </a:xfrm>
        </p:grpSpPr>
        <p:sp>
          <p:nvSpPr>
            <p:cNvPr id="93" name="Google Shape;93;p14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defTabSz="685800">
                <a:buSzPts val="2400"/>
              </a:pPr>
              <a:endParaRPr sz="180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1923365" y="3178997"/>
              <a:ext cx="1001136" cy="1239914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1D7F6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 defTabSz="685800">
                <a:buSzPts val="1000"/>
              </a:pPr>
              <a:r>
                <a:rPr lang="en-US" sz="750" dirty="0" err="1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이름</a:t>
              </a:r>
              <a:endParaRPr sz="75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algn="ctr" defTabSz="685800">
                <a:buSzPts val="1000"/>
              </a:pPr>
              <a:endParaRPr sz="75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algn="ctr" defTabSz="685800">
                <a:buSzPts val="1000"/>
              </a:pPr>
              <a:r>
                <a:rPr lang="en-US" sz="750" dirty="0" err="1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연락처</a:t>
              </a:r>
              <a:endParaRPr sz="75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algn="ctr" defTabSz="685800">
                <a:buSzPts val="1000"/>
              </a:pPr>
              <a:endParaRPr sz="75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algn="ctr" defTabSz="685800">
                <a:buSzPts val="1000"/>
              </a:pPr>
              <a:r>
                <a:rPr lang="en-US" sz="750" dirty="0" err="1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SNS주소</a:t>
              </a:r>
              <a:endParaRPr sz="75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algn="ctr" defTabSz="685800">
                <a:buSzPts val="1000"/>
              </a:pPr>
              <a:endParaRPr sz="75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algn="ctr" defTabSz="685800">
                <a:buSzPts val="1000"/>
              </a:pPr>
              <a:r>
                <a:rPr lang="en-US" sz="750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*</a:t>
              </a:r>
              <a:r>
                <a:rPr lang="en-US" sz="750" dirty="0" err="1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goodd</a:t>
              </a:r>
              <a:endParaRPr sz="75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algn="ctr" defTabSz="685800">
                <a:buSzPts val="1000"/>
              </a:pPr>
              <a:r>
                <a:rPr lang="en-US" sz="750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Tattoo</a:t>
              </a:r>
            </a:p>
            <a:p>
              <a:pPr algn="ctr" defTabSz="685800">
                <a:buSzPts val="1000"/>
              </a:pPr>
              <a:r>
                <a:rPr lang="en-US" sz="750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(</a:t>
              </a:r>
              <a:r>
                <a:rPr lang="en-US" sz="750" dirty="0" err="1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고정</a:t>
              </a:r>
              <a:r>
                <a:rPr lang="en-US" sz="750" dirty="0"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)</a:t>
              </a:r>
              <a:endParaRPr sz="750" dirty="0"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3026029" y="3149839"/>
              <a:ext cx="887546" cy="1239914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1D7F6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 defTabSz="685800">
                <a:buSzPts val="1000"/>
              </a:pPr>
              <a:endParaRPr sz="7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4081588" y="3138086"/>
              <a:ext cx="887546" cy="1239914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1D7F6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 defTabSz="685800">
                <a:buSzPts val="1800"/>
              </a:pPr>
              <a:endParaRPr sz="13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5137147" y="3136143"/>
              <a:ext cx="887546" cy="1239914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1D7F6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 defTabSz="685800">
                <a:buSzPts val="1800"/>
              </a:pPr>
              <a:endParaRPr sz="13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6192706" y="3136143"/>
              <a:ext cx="887546" cy="1239914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1D7F6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anchor="ctr" anchorCtr="0">
              <a:noAutofit/>
            </a:bodyPr>
            <a:lstStyle/>
            <a:p>
              <a:pPr algn="ctr" defTabSz="685800">
                <a:buSzPts val="1800"/>
              </a:pPr>
              <a:endParaRPr sz="1350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103" name="Google Shape;103;p14"/>
            <p:cNvSpPr txBox="1"/>
            <p:nvPr/>
          </p:nvSpPr>
          <p:spPr>
            <a:xfrm>
              <a:off x="2705523" y="669744"/>
              <a:ext cx="3645900" cy="5026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 defTabSz="685800">
                <a:buClr>
                  <a:srgbClr val="FFFFFF"/>
                </a:buClr>
                <a:buSzPts val="3000"/>
              </a:pPr>
              <a:r>
                <a:rPr lang="en-US" sz="225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Express Yourself</a:t>
              </a:r>
              <a:endParaRPr sz="225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pic>
          <p:nvPicPr>
            <p:cNvPr id="105" name="Google Shape;105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087604" y="3154959"/>
              <a:ext cx="887615" cy="1239914"/>
            </a:xfrm>
            <a:prstGeom prst="ellipse">
              <a:avLst/>
            </a:prstGeom>
            <a:noFill/>
            <a:ln w="63500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0" dist="292100" dir="5400000" sx="-80000" sy="-18000" rotWithShape="0">
                <a:srgbClr val="000000">
                  <a:alpha val="21568"/>
                </a:srgbClr>
              </a:outerShdw>
            </a:effectLst>
          </p:spPr>
        </p:pic>
        <p:pic>
          <p:nvPicPr>
            <p:cNvPr id="106" name="Google Shape;106;p1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032035" y="3178827"/>
              <a:ext cx="887625" cy="1218150"/>
            </a:xfrm>
            <a:prstGeom prst="ellipse">
              <a:avLst/>
            </a:prstGeom>
            <a:noFill/>
            <a:ln w="63500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0" dist="292100" dir="5400000" sx="-80000" sy="-18000" rotWithShape="0">
                <a:srgbClr val="000000">
                  <a:alpha val="21568"/>
                </a:srgbClr>
              </a:outerShdw>
            </a:effectLst>
          </p:spPr>
        </p:pic>
        <p:sp>
          <p:nvSpPr>
            <p:cNvPr id="107" name="Google Shape;107;p14"/>
            <p:cNvSpPr txBox="1"/>
            <p:nvPr/>
          </p:nvSpPr>
          <p:spPr>
            <a:xfrm>
              <a:off x="4272420" y="4484758"/>
              <a:ext cx="887545" cy="1904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noAutofit/>
            </a:bodyPr>
            <a:lstStyle/>
            <a:p>
              <a:pPr defTabSz="685800">
                <a:buSzPts val="1050"/>
              </a:pP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마우스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오버</a:t>
              </a:r>
              <a:endParaRPr sz="1050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08" name="Google Shape;108;p14"/>
            <p:cNvSpPr txBox="1"/>
            <p:nvPr/>
          </p:nvSpPr>
          <p:spPr>
            <a:xfrm>
              <a:off x="2101235" y="4439961"/>
              <a:ext cx="1208576" cy="31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noAutofit/>
            </a:bodyPr>
            <a:lstStyle/>
            <a:p>
              <a:pPr defTabSz="685800">
                <a:buSzPts val="1050"/>
              </a:pP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▲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마우스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오버시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endParaRPr sz="788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defTabSz="685800">
                <a:buSzPts val="1050"/>
              </a:pP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나오는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내용</a:t>
              </a:r>
              <a:endParaRPr sz="1050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pic>
          <p:nvPicPr>
            <p:cNvPr id="109" name="Google Shape;109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742052" y="1343529"/>
              <a:ext cx="3228128" cy="17561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14"/>
            <p:cNvSpPr txBox="1"/>
            <p:nvPr/>
          </p:nvSpPr>
          <p:spPr>
            <a:xfrm>
              <a:off x="6147211" y="1455500"/>
              <a:ext cx="1336431" cy="7963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noAutofit/>
            </a:bodyPr>
            <a:lstStyle/>
            <a:p>
              <a:pPr defTabSz="685800">
                <a:buSzPts val="1050"/>
              </a:pP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◀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작가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사진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클릭하면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위</a:t>
              </a:r>
              <a:endParaRPr sz="788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defTabSz="685800">
                <a:buSzPts val="1050"/>
              </a:pP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 에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작업물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사진이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쭉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나옴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.</a:t>
              </a:r>
              <a:endParaRPr sz="788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defTabSz="685800">
                <a:buSzPts val="1050"/>
              </a:pP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  BXSLIDER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형식</a:t>
              </a:r>
              <a:endParaRPr sz="788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defTabSz="685800">
                <a:buSzPts val="1050"/>
              </a:pPr>
              <a:endParaRPr sz="788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  <a:p>
              <a:pPr defTabSz="685800">
                <a:buSzPts val="1050"/>
              </a:pPr>
              <a:endParaRPr sz="788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111" name="Google Shape;111;p14"/>
            <p:cNvSpPr txBox="1"/>
            <p:nvPr/>
          </p:nvSpPr>
          <p:spPr>
            <a:xfrm>
              <a:off x="6012669" y="816212"/>
              <a:ext cx="1654342" cy="31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noAutofit/>
            </a:bodyPr>
            <a:lstStyle/>
            <a:p>
              <a:pPr defTabSz="685800">
                <a:buSzPts val="1050"/>
              </a:pP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◀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사이트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상징하는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이미지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,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글귀</a:t>
              </a:r>
              <a:r>
                <a:rPr lang="en-US" sz="788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     </a:t>
              </a:r>
              <a:r>
                <a:rPr lang="en-US" sz="788" dirty="0" err="1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고정</a:t>
              </a:r>
              <a:endParaRPr sz="1050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112" name="Google Shape;112;p14"/>
            <p:cNvSpPr txBox="1"/>
            <p:nvPr/>
          </p:nvSpPr>
          <p:spPr>
            <a:xfrm>
              <a:off x="7819178" y="748350"/>
              <a:ext cx="68936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noAutofit/>
            </a:bodyPr>
            <a:lstStyle/>
            <a:p>
              <a:pPr defTabSz="685800">
                <a:buSzPts val="1800"/>
              </a:pPr>
              <a:r>
                <a:rPr lang="en-US" sz="1350" dirty="0">
                  <a:solidFill>
                    <a:schemeClr val="tx1"/>
                  </a:solidFill>
                  <a:highlight>
                    <a:srgbClr val="FFFF00"/>
                  </a:highlight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TOP</a:t>
              </a:r>
              <a:endParaRPr sz="1350" dirty="0">
                <a:solidFill>
                  <a:schemeClr val="tx1"/>
                </a:solidFill>
                <a:highlight>
                  <a:srgbClr val="FFFF00"/>
                </a:highlight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113" name="Google Shape;113;p14"/>
            <p:cNvSpPr txBox="1"/>
            <p:nvPr/>
          </p:nvSpPr>
          <p:spPr>
            <a:xfrm>
              <a:off x="7660672" y="1944580"/>
              <a:ext cx="1064707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noAutofit/>
            </a:bodyPr>
            <a:lstStyle/>
            <a:p>
              <a:pPr defTabSz="685800">
                <a:buSzPts val="1800"/>
              </a:pPr>
              <a:r>
                <a:rPr lang="en-US" sz="1350" dirty="0">
                  <a:solidFill>
                    <a:schemeClr val="tx1"/>
                  </a:solidFill>
                  <a:highlight>
                    <a:srgbClr val="FFFF00"/>
                  </a:highlight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MIDDLE</a:t>
              </a:r>
              <a:endParaRPr sz="1350" dirty="0">
                <a:solidFill>
                  <a:schemeClr val="tx1"/>
                </a:solidFill>
                <a:highlight>
                  <a:srgbClr val="FFFF00"/>
                </a:highlight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114" name="Google Shape;114;p14"/>
            <p:cNvSpPr txBox="1"/>
            <p:nvPr/>
          </p:nvSpPr>
          <p:spPr>
            <a:xfrm>
              <a:off x="7616581" y="3660455"/>
              <a:ext cx="1200690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noAutofit/>
            </a:bodyPr>
            <a:lstStyle/>
            <a:p>
              <a:pPr defTabSz="685800">
                <a:buSzPts val="1800"/>
              </a:pPr>
              <a:r>
                <a:rPr lang="en-US" sz="1350" dirty="0">
                  <a:solidFill>
                    <a:schemeClr val="tx1"/>
                  </a:solidFill>
                  <a:highlight>
                    <a:srgbClr val="FFFF00"/>
                  </a:highlight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BOTTOM</a:t>
              </a:r>
              <a:endParaRPr sz="1350" dirty="0">
                <a:solidFill>
                  <a:schemeClr val="tx1"/>
                </a:solidFill>
                <a:highlight>
                  <a:srgbClr val="FFFF00"/>
                </a:highlight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endParaRPr>
            </a:p>
          </p:txBody>
        </p:sp>
        <p:sp>
          <p:nvSpPr>
            <p:cNvPr id="25" name="Google Shape;137;p20">
              <a:extLst>
                <a:ext uri="{FF2B5EF4-FFF2-40B4-BE49-F238E27FC236}">
                  <a16:creationId xmlns:a16="http://schemas.microsoft.com/office/drawing/2014/main" id="{24097CC9-A9B6-42E2-B320-F51B5D070C6E}"/>
                </a:ext>
              </a:extLst>
            </p:cNvPr>
            <p:cNvSpPr txBox="1"/>
            <p:nvPr/>
          </p:nvSpPr>
          <p:spPr>
            <a:xfrm>
              <a:off x="0" y="101125"/>
              <a:ext cx="1809639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6" name="Google Shape;138;p20">
              <a:extLst>
                <a:ext uri="{FF2B5EF4-FFF2-40B4-BE49-F238E27FC236}">
                  <a16:creationId xmlns:a16="http://schemas.microsoft.com/office/drawing/2014/main" id="{65A5C8C8-B1BB-44C8-9F65-AD28FA8BA22A}"/>
                </a:ext>
              </a:extLst>
            </p:cNvPr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ko-KR" sz="1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sz="1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7" name="Google Shape;139;p20">
              <a:extLst>
                <a:ext uri="{FF2B5EF4-FFF2-40B4-BE49-F238E27FC236}">
                  <a16:creationId xmlns:a16="http://schemas.microsoft.com/office/drawing/2014/main" id="{35975771-B93F-4392-953B-DBA08457A70C}"/>
                </a:ext>
              </a:extLst>
            </p:cNvPr>
            <p:cNvSpPr txBox="1"/>
            <p:nvPr/>
          </p:nvSpPr>
          <p:spPr>
            <a:xfrm>
              <a:off x="2755200" y="318325"/>
              <a:ext cx="3633600" cy="23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Search  Artist  Q&amp;A</a:t>
              </a:r>
              <a:endParaRPr sz="18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cxnSp>
          <p:nvCxnSpPr>
            <p:cNvPr id="28" name="Google Shape;140;p20">
              <a:extLst>
                <a:ext uri="{FF2B5EF4-FFF2-40B4-BE49-F238E27FC236}">
                  <a16:creationId xmlns:a16="http://schemas.microsoft.com/office/drawing/2014/main" id="{3F5B6255-88C2-4A5B-AB54-6349E614B727}"/>
                </a:ext>
              </a:extLst>
            </p:cNvPr>
            <p:cNvCxnSpPr/>
            <p:nvPr/>
          </p:nvCxnSpPr>
          <p:spPr>
            <a:xfrm>
              <a:off x="0" y="703383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3" name="Google Shape;111;p17">
            <a:extLst>
              <a:ext uri="{FF2B5EF4-FFF2-40B4-BE49-F238E27FC236}">
                <a16:creationId xmlns:a16="http://schemas.microsoft.com/office/drawing/2014/main" id="{C8817BDE-211E-40D9-BC5A-F03B8BE70C0A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메인 페이지</a:t>
            </a: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&lt;1&gt;</a:t>
            </a: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 </a:t>
            </a:r>
            <a:r>
              <a:rPr lang="ko-KR" altLang="en-US" sz="1400" b="1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작업물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사진 슬라이드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하위 이미지 </a:t>
            </a:r>
            <a:r>
              <a:rPr lang="ko-KR" altLang="en-US" sz="1200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클릭시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관련 슬라이드 실행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4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인기작가 순위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171450" lvl="0" indent="-171450" algn="l">
              <a:spcBef>
                <a:spcPts val="36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상위 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5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위까지의 작가를 순위별로 개제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</a:p>
          <a:p>
            <a:pPr marL="171450" lvl="0" indent="-171450" algn="l">
              <a:spcBef>
                <a:spcPts val="360"/>
              </a:spcBef>
              <a:buSzPts val="1800"/>
              <a:buFontTx/>
              <a:buChar char="-"/>
            </a:pP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인기작가는 </a:t>
            </a:r>
            <a:r>
              <a:rPr lang="ko-KR" altLang="en-US" sz="1200" dirty="0" err="1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추천수를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기준으로 함</a:t>
            </a: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인기작가</a:t>
            </a:r>
            <a:endParaRPr lang="en-US" altLang="ko-KR" sz="14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360"/>
              </a:spcBef>
              <a:buSzPts val="1800"/>
            </a:pPr>
            <a:r>
              <a:rPr lang="en-US" altLang="ko-KR" sz="14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이미지 클릭 시 상위 슬라이드 실행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.</a:t>
            </a:r>
            <a:endParaRPr lang="ko-KR" altLang="en-US" sz="16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0" name="Google Shape;400;p32">
            <a:extLst>
              <a:ext uri="{FF2B5EF4-FFF2-40B4-BE49-F238E27FC236}">
                <a16:creationId xmlns:a16="http://schemas.microsoft.com/office/drawing/2014/main" id="{034E038C-509C-4433-BE5E-220A7B54EE75}"/>
              </a:ext>
            </a:extLst>
          </p:cNvPr>
          <p:cNvSpPr txBox="1"/>
          <p:nvPr/>
        </p:nvSpPr>
        <p:spPr>
          <a:xfrm>
            <a:off x="138986" y="784406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①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1" name="Google Shape;401;p32">
            <a:extLst>
              <a:ext uri="{FF2B5EF4-FFF2-40B4-BE49-F238E27FC236}">
                <a16:creationId xmlns:a16="http://schemas.microsoft.com/office/drawing/2014/main" id="{985BD7F1-7996-4717-99D4-3CB1E90B6F98}"/>
              </a:ext>
            </a:extLst>
          </p:cNvPr>
          <p:cNvSpPr txBox="1"/>
          <p:nvPr/>
        </p:nvSpPr>
        <p:spPr>
          <a:xfrm>
            <a:off x="1474468" y="1254454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②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2" name="Google Shape;402;p32">
            <a:extLst>
              <a:ext uri="{FF2B5EF4-FFF2-40B4-BE49-F238E27FC236}">
                <a16:creationId xmlns:a16="http://schemas.microsoft.com/office/drawing/2014/main" id="{F0ED346F-FD0F-4769-9A4A-D51B7DF7FA76}"/>
              </a:ext>
            </a:extLst>
          </p:cNvPr>
          <p:cNvSpPr txBox="1"/>
          <p:nvPr/>
        </p:nvSpPr>
        <p:spPr>
          <a:xfrm>
            <a:off x="782529" y="2769553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③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34" name="Google Shape;403;p32">
            <a:extLst>
              <a:ext uri="{FF2B5EF4-FFF2-40B4-BE49-F238E27FC236}">
                <a16:creationId xmlns:a16="http://schemas.microsoft.com/office/drawing/2014/main" id="{5B525D4E-8AB6-46CD-AB9B-CF3FCA4E14A6}"/>
              </a:ext>
            </a:extLst>
          </p:cNvPr>
          <p:cNvSpPr txBox="1"/>
          <p:nvPr/>
        </p:nvSpPr>
        <p:spPr>
          <a:xfrm>
            <a:off x="985958" y="3581259"/>
            <a:ext cx="2755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Calibri"/>
                <a:sym typeface="Calibri"/>
              </a:rPr>
              <a:t>④</a:t>
            </a:r>
            <a:endParaRPr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9D8C93-8AF4-41A3-AF5A-97BB94CB442D}"/>
              </a:ext>
            </a:extLst>
          </p:cNvPr>
          <p:cNvSpPr txBox="1"/>
          <p:nvPr/>
        </p:nvSpPr>
        <p:spPr>
          <a:xfrm>
            <a:off x="1044849" y="2854202"/>
            <a:ext cx="77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TOP 5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FB32785-F6D1-4FEB-8FCA-476228BB0568}"/>
              </a:ext>
            </a:extLst>
          </p:cNvPr>
          <p:cNvGrpSpPr/>
          <p:nvPr/>
        </p:nvGrpSpPr>
        <p:grpSpPr>
          <a:xfrm>
            <a:off x="-1" y="101125"/>
            <a:ext cx="6416483" cy="4487195"/>
            <a:chOff x="0" y="101125"/>
            <a:chExt cx="9144000" cy="4487195"/>
          </a:xfrm>
        </p:grpSpPr>
        <p:sp>
          <p:nvSpPr>
            <p:cNvPr id="189" name="Google Shape;189;p24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90" name="Google Shape;190;p24"/>
            <p:cNvSpPr txBox="1"/>
            <p:nvPr/>
          </p:nvSpPr>
          <p:spPr>
            <a:xfrm>
              <a:off x="0" y="101125"/>
              <a:ext cx="2094808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191" name="Google Shape;191;p24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ko-KR" sz="1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sz="1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192" name="Google Shape;192;p24"/>
            <p:cNvSpPr txBox="1"/>
            <p:nvPr/>
          </p:nvSpPr>
          <p:spPr>
            <a:xfrm>
              <a:off x="445461" y="803878"/>
              <a:ext cx="1648416" cy="56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lang="ko-KR" altLang="en-US" b="0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장르별</a:t>
              </a:r>
              <a:endParaRPr sz="2000" b="0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413222" y="1279941"/>
              <a:ext cx="1800000" cy="1440000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94" name="Google Shape;194;p24"/>
            <p:cNvSpPr txBox="1"/>
            <p:nvPr/>
          </p:nvSpPr>
          <p:spPr>
            <a:xfrm>
              <a:off x="411910" y="1865278"/>
              <a:ext cx="18000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ko-KR" sz="24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Irezumi</a:t>
              </a:r>
              <a:endParaRPr sz="24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2646382" y="1286392"/>
              <a:ext cx="1800000" cy="14400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4843797" y="1269786"/>
              <a:ext cx="1800000" cy="14400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97" name="Google Shape;197;p24"/>
            <p:cNvSpPr txBox="1"/>
            <p:nvPr/>
          </p:nvSpPr>
          <p:spPr>
            <a:xfrm>
              <a:off x="4842485" y="1855123"/>
              <a:ext cx="18000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ko-KR" sz="24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Old School</a:t>
              </a:r>
              <a:endParaRPr sz="24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7076957" y="1276237"/>
              <a:ext cx="1800000" cy="14400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99" name="Google Shape;199;p24"/>
            <p:cNvSpPr txBox="1"/>
            <p:nvPr/>
          </p:nvSpPr>
          <p:spPr>
            <a:xfrm>
              <a:off x="7075645" y="1861574"/>
              <a:ext cx="18000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ko-KR" sz="2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Black &amp; Gray</a:t>
              </a:r>
              <a:endParaRPr sz="2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411910" y="3141869"/>
              <a:ext cx="1800000" cy="14400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01" name="Google Shape;201;p24"/>
            <p:cNvSpPr txBox="1"/>
            <p:nvPr/>
          </p:nvSpPr>
          <p:spPr>
            <a:xfrm>
              <a:off x="410598" y="3727206"/>
              <a:ext cx="18000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ko-KR" sz="24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Fashion</a:t>
              </a:r>
              <a:endParaRPr sz="24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2645070" y="3148320"/>
              <a:ext cx="1800000" cy="14400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03" name="Google Shape;203;p24"/>
            <p:cNvSpPr txBox="1"/>
            <p:nvPr/>
          </p:nvSpPr>
          <p:spPr>
            <a:xfrm>
              <a:off x="2643758" y="3733657"/>
              <a:ext cx="18000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ko-KR" sz="24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Tribal</a:t>
              </a:r>
              <a:endParaRPr sz="24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4842485" y="3131714"/>
              <a:ext cx="1800000" cy="14400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05" name="Google Shape;205;p24"/>
            <p:cNvSpPr txBox="1"/>
            <p:nvPr/>
          </p:nvSpPr>
          <p:spPr>
            <a:xfrm>
              <a:off x="4841173" y="3717051"/>
              <a:ext cx="18000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ko-KR" sz="24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Lettering</a:t>
              </a:r>
              <a:endParaRPr sz="24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7075645" y="3138165"/>
              <a:ext cx="1800000" cy="14400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07" name="Google Shape;207;p24"/>
            <p:cNvSpPr txBox="1"/>
            <p:nvPr/>
          </p:nvSpPr>
          <p:spPr>
            <a:xfrm>
              <a:off x="7074333" y="3723502"/>
              <a:ext cx="18000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ko-KR" sz="2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Cover Up</a:t>
              </a:r>
              <a:endParaRPr sz="2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2645070" y="1871729"/>
              <a:ext cx="18000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ko-KR" sz="24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New School</a:t>
              </a:r>
              <a:endParaRPr sz="24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09" name="Google Shape;209;p24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ko-KR" sz="3200" b="1" i="0" u="none" strike="noStrike" cap="none">
                  <a:solidFill>
                    <a:schemeClr val="lt1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≡</a:t>
              </a:r>
              <a:endParaRPr sz="3200" b="1" i="0" u="none" strike="noStrike" cap="none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cxnSp>
          <p:nvCxnSpPr>
            <p:cNvPr id="210" name="Google Shape;210;p24"/>
            <p:cNvCxnSpPr/>
            <p:nvPr/>
          </p:nvCxnSpPr>
          <p:spPr>
            <a:xfrm>
              <a:off x="0" y="703383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11" name="Google Shape;211;p24"/>
            <p:cNvSpPr txBox="1"/>
            <p:nvPr/>
          </p:nvSpPr>
          <p:spPr>
            <a:xfrm>
              <a:off x="17875" y="674645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①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249099" y="1096573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②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28" name="Google Shape;111;p17">
            <a:extLst>
              <a:ext uri="{FF2B5EF4-FFF2-40B4-BE49-F238E27FC236}">
                <a16:creationId xmlns:a16="http://schemas.microsoft.com/office/drawing/2014/main" id="{E3054852-2A70-4D64-A8FA-AA202DDD59B7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1.</a:t>
            </a:r>
            <a:r>
              <a:rPr lang="ko-KR" altLang="en-US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 메인 페이지</a:t>
            </a:r>
            <a:r>
              <a:rPr lang="en-US" altLang="ko-KR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&lt;2&gt;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장르별 페이지</a:t>
            </a:r>
            <a:br>
              <a:rPr lang="en-US" altLang="ko-KR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</a:br>
            <a:r>
              <a:rPr lang="en-US" altLang="ko-KR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2.</a:t>
            </a:r>
            <a:r>
              <a:rPr lang="ko-KR" altLang="en-US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 기능</a:t>
            </a:r>
            <a:br>
              <a:rPr lang="en-US" altLang="ko-KR" sz="1600" b="1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</a:br>
            <a:r>
              <a:rPr lang="en-US" altLang="ko-KR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 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이미지에 마우스를 올리면 다른 이미지로 바뀐다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.</a:t>
            </a:r>
            <a:b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</a:b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 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이미지를 클릭하면 상세검색      페이지로 이동한다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.</a:t>
            </a:r>
            <a:endParaRPr lang="ko-KR" altLang="en-US" sz="16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83EB482-3A56-4653-A2CC-39E61A3B0367}"/>
              </a:ext>
            </a:extLst>
          </p:cNvPr>
          <p:cNvGrpSpPr/>
          <p:nvPr/>
        </p:nvGrpSpPr>
        <p:grpSpPr>
          <a:xfrm>
            <a:off x="-1" y="0"/>
            <a:ext cx="6416483" cy="5143500"/>
            <a:chOff x="0" y="0"/>
            <a:chExt cx="9144000" cy="5143500"/>
          </a:xfrm>
        </p:grpSpPr>
        <p:sp>
          <p:nvSpPr>
            <p:cNvPr id="3" name="Google Shape;111;p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4" name="Google Shape;113;p19"/>
            <p:cNvSpPr/>
            <p:nvPr/>
          </p:nvSpPr>
          <p:spPr>
            <a:xfrm>
              <a:off x="0" y="624974"/>
              <a:ext cx="9144000" cy="4518525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5" name="Google Shape;115;p19"/>
            <p:cNvSpPr txBox="1"/>
            <p:nvPr/>
          </p:nvSpPr>
          <p:spPr>
            <a:xfrm>
              <a:off x="4044375" y="239150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≡</a:t>
              </a: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6" name="Google Shape;116;p19"/>
            <p:cNvSpPr txBox="1"/>
            <p:nvPr/>
          </p:nvSpPr>
          <p:spPr>
            <a:xfrm>
              <a:off x="677324" y="63503"/>
              <a:ext cx="1569842" cy="53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8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B959015-806C-4A32-9AF9-C5F80C8C6643}"/>
                </a:ext>
              </a:extLst>
            </p:cNvPr>
            <p:cNvSpPr txBox="1"/>
            <p:nvPr/>
          </p:nvSpPr>
          <p:spPr>
            <a:xfrm>
              <a:off x="778715" y="747553"/>
              <a:ext cx="1375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도안별</a:t>
              </a: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9" name="Google Shape;124;p20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0" name="Google Shape;131;p20"/>
            <p:cNvSpPr/>
            <p:nvPr/>
          </p:nvSpPr>
          <p:spPr>
            <a:xfrm>
              <a:off x="833800" y="1225600"/>
              <a:ext cx="7460400" cy="3214800"/>
            </a:xfrm>
            <a:prstGeom prst="rect">
              <a:avLst/>
            </a:prstGeom>
            <a:solidFill>
              <a:schemeClr val="accent2">
                <a:alpha val="0"/>
              </a:schemeClr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1" name="Google Shape;132;p20"/>
            <p:cNvSpPr/>
            <p:nvPr/>
          </p:nvSpPr>
          <p:spPr>
            <a:xfrm>
              <a:off x="904125" y="1285875"/>
              <a:ext cx="1704600" cy="12858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2" name="Google Shape;133;p20"/>
            <p:cNvSpPr/>
            <p:nvPr/>
          </p:nvSpPr>
          <p:spPr>
            <a:xfrm>
              <a:off x="904125" y="3055650"/>
              <a:ext cx="1704600" cy="12858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3" name="Google Shape;134;p20"/>
            <p:cNvSpPr/>
            <p:nvPr/>
          </p:nvSpPr>
          <p:spPr>
            <a:xfrm>
              <a:off x="4645750" y="3055638"/>
              <a:ext cx="1704600" cy="12858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4" name="Google Shape;135;p20"/>
            <p:cNvSpPr/>
            <p:nvPr/>
          </p:nvSpPr>
          <p:spPr>
            <a:xfrm>
              <a:off x="2779825" y="3055650"/>
              <a:ext cx="1704600" cy="12858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5" name="Google Shape;136;p20"/>
            <p:cNvSpPr/>
            <p:nvPr/>
          </p:nvSpPr>
          <p:spPr>
            <a:xfrm>
              <a:off x="4645750" y="1285900"/>
              <a:ext cx="1704600" cy="12858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6" name="Google Shape;137;p20"/>
            <p:cNvSpPr/>
            <p:nvPr/>
          </p:nvSpPr>
          <p:spPr>
            <a:xfrm>
              <a:off x="6511675" y="3055650"/>
              <a:ext cx="1704600" cy="12858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7" name="Google Shape;138;p20"/>
            <p:cNvSpPr/>
            <p:nvPr/>
          </p:nvSpPr>
          <p:spPr>
            <a:xfrm>
              <a:off x="2779825" y="1287602"/>
              <a:ext cx="1704600" cy="12858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8" name="Google Shape;139;p20"/>
            <p:cNvSpPr/>
            <p:nvPr/>
          </p:nvSpPr>
          <p:spPr>
            <a:xfrm>
              <a:off x="6511675" y="1285875"/>
              <a:ext cx="1704600" cy="12858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918800" y="1449226"/>
              <a:ext cx="1676550" cy="991512"/>
            </a:xfrm>
            <a:prstGeom prst="rect">
              <a:avLst/>
            </a:prstGeom>
            <a:blipFill dpi="0" rotWithShape="1">
              <a:blip r:embed="rId2">
                <a:alphaModFix amt="50000"/>
                <a:lum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accent4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문체부 쓰기 정체" panose="02030609000101010101" pitchFamily="17" charset="-127"/>
                  <a:cs typeface="+mn-cs"/>
                  <a:sym typeface="Arial"/>
                </a:rPr>
                <a:t>꽃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791549" y="1457705"/>
              <a:ext cx="1676550" cy="991512"/>
            </a:xfrm>
            <a:prstGeom prst="rect">
              <a:avLst/>
            </a:prstGeom>
            <a:blipFill dpi="0" rotWithShape="1">
              <a:blip r:embed="rId3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accent4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문체부 쓰기 정체" panose="02030609000101010101" pitchFamily="17" charset="-127"/>
                  <a:cs typeface="+mn-cs"/>
                  <a:sym typeface="Arial"/>
                </a:rPr>
                <a:t>뱀</a:t>
              </a: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4655526" y="1449226"/>
              <a:ext cx="1676550" cy="991512"/>
            </a:xfrm>
            <a:prstGeom prst="rect">
              <a:avLst/>
            </a:prstGeom>
            <a:blipFill dpi="0" rotWithShape="1">
              <a:blip r:embed="rId4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accent4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문체부 쓰기 정체" panose="02030609000101010101" pitchFamily="17" charset="-127"/>
                  <a:cs typeface="+mn-cs"/>
                  <a:sym typeface="Arial"/>
                </a:rPr>
                <a:t>용</a:t>
              </a: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526350" y="1449226"/>
              <a:ext cx="1676550" cy="991512"/>
            </a:xfrm>
            <a:prstGeom prst="rect">
              <a:avLst/>
            </a:prstGeom>
            <a:blipFill dpi="0" rotWithShape="1">
              <a:blip r:embed="rId5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accent4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문체부 쓰기 정체" panose="02030609000101010101" pitchFamily="17" charset="-127"/>
                  <a:cs typeface="+mn-cs"/>
                  <a:sym typeface="Arial"/>
                </a:rPr>
                <a:t>호랑이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6526350" y="3233108"/>
              <a:ext cx="1676550" cy="991512"/>
            </a:xfrm>
            <a:prstGeom prst="rect">
              <a:avLst/>
            </a:prstGeom>
            <a:blipFill dpi="0" rotWithShape="1">
              <a:blip r:embed="rId6">
                <a:alphaModFix amt="40000"/>
              </a:blip>
              <a:srcRect/>
              <a:stretch>
                <a:fillRect/>
              </a:stretch>
            </a:blipFill>
            <a:ln>
              <a:solidFill>
                <a:schemeClr val="accent4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문체부 쓰기 정체" panose="02030609000101010101" pitchFamily="17" charset="-127"/>
                  <a:cs typeface="+mn-cs"/>
                  <a:sym typeface="Arial"/>
                </a:rPr>
                <a:t>기타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670200" y="3233108"/>
              <a:ext cx="1676550" cy="991512"/>
            </a:xfrm>
            <a:prstGeom prst="rect">
              <a:avLst/>
            </a:prstGeom>
            <a:blipFill dpi="0" rotWithShape="1">
              <a:blip r:embed="rId7">
                <a:alphaModFix amt="43000"/>
              </a:blip>
              <a:srcRect/>
              <a:stretch>
                <a:fillRect/>
              </a:stretch>
            </a:blipFill>
            <a:ln>
              <a:solidFill>
                <a:schemeClr val="accent4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문체부 쓰기 정체" panose="02030609000101010101" pitchFamily="17" charset="-127"/>
                  <a:cs typeface="+mn-cs"/>
                  <a:sym typeface="Arial"/>
                </a:rPr>
                <a:t>한야</a:t>
              </a: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2789613" y="3233108"/>
              <a:ext cx="1676550" cy="991512"/>
            </a:xfrm>
            <a:prstGeom prst="rect">
              <a:avLst/>
            </a:prstGeom>
            <a:blipFill dpi="0" rotWithShape="1">
              <a:blip r:embed="rId8">
                <a:alphaModFix amt="47000"/>
              </a:blip>
              <a:srcRect/>
              <a:stretch>
                <a:fillRect/>
              </a:stretch>
            </a:blipFill>
            <a:ln>
              <a:solidFill>
                <a:schemeClr val="accent4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문체부 쓰기 정체" panose="02030609000101010101" pitchFamily="17" charset="-127"/>
                  <a:cs typeface="+mn-cs"/>
                  <a:sym typeface="Arial"/>
                </a:rPr>
                <a:t>만다라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910300" y="3233108"/>
              <a:ext cx="1676550" cy="991512"/>
            </a:xfrm>
            <a:prstGeom prst="rect">
              <a:avLst/>
            </a:prstGeom>
            <a:blipFill dpi="0" rotWithShape="1">
              <a:blip r:embed="rId9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accent4">
                  <a:lumMod val="20000"/>
                  <a:lumOff val="8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X영화자막 M" panose="02020600000000000000" pitchFamily="18" charset="-127"/>
                  <a:ea typeface="문체부 쓰기 정체" panose="02030609000101010101" pitchFamily="17" charset="-127"/>
                  <a:cs typeface="+mn-cs"/>
                  <a:sym typeface="Arial"/>
                </a:rPr>
                <a:t>동물</a:t>
              </a:r>
            </a:p>
          </p:txBody>
        </p:sp>
        <p:sp>
          <p:nvSpPr>
            <p:cNvPr id="27" name="Google Shape;251;p27"/>
            <p:cNvSpPr txBox="1"/>
            <p:nvPr/>
          </p:nvSpPr>
          <p:spPr>
            <a:xfrm>
              <a:off x="7659046" y="41799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1EADC7B-D114-4C4C-AC36-08594BBC2552}"/>
                </a:ext>
              </a:extLst>
            </p:cNvPr>
            <p:cNvSpPr txBox="1"/>
            <p:nvPr/>
          </p:nvSpPr>
          <p:spPr>
            <a:xfrm>
              <a:off x="394276" y="660106"/>
              <a:ext cx="421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①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3FEAFFD-48E0-4397-A607-24BB3E52672C}"/>
                </a:ext>
              </a:extLst>
            </p:cNvPr>
            <p:cNvSpPr txBox="1"/>
            <p:nvPr/>
          </p:nvSpPr>
          <p:spPr>
            <a:xfrm>
              <a:off x="394276" y="1177909"/>
              <a:ext cx="39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Dubai Medium" panose="020B0603030403030204" pitchFamily="34" charset="-78"/>
                  <a:sym typeface="Arial"/>
                </a:rPr>
                <a:t>②</a:t>
              </a:r>
            </a:p>
          </p:txBody>
        </p:sp>
      </p:grpSp>
      <p:sp>
        <p:nvSpPr>
          <p:cNvPr id="30" name="Google Shape;111;p17">
            <a:extLst>
              <a:ext uri="{FF2B5EF4-FFF2-40B4-BE49-F238E27FC236}">
                <a16:creationId xmlns:a16="http://schemas.microsoft.com/office/drawing/2014/main" id="{EE9709B6-31BE-4BC2-8400-D8134182785A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1.</a:t>
            </a:r>
            <a:r>
              <a:rPr lang="ko-KR" altLang="en-US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 메인 페이지</a:t>
            </a:r>
            <a:r>
              <a:rPr lang="en-US" altLang="ko-KR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&lt;3&gt;</a:t>
            </a:r>
            <a:br>
              <a:rPr lang="en-US" altLang="ko-KR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</a:br>
            <a:r>
              <a:rPr lang="en-US" altLang="ko-KR" sz="12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</a:t>
            </a:r>
            <a:r>
              <a:rPr lang="ko-KR" altLang="en-US" sz="1200" dirty="0" err="1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도안별</a:t>
            </a:r>
            <a:r>
              <a:rPr lang="ko-KR" altLang="en-US" sz="1200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 페이지</a:t>
            </a:r>
            <a:br>
              <a:rPr lang="en-US" altLang="ko-KR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</a:br>
            <a:r>
              <a:rPr lang="en-US" altLang="ko-KR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2. </a:t>
            </a:r>
            <a:r>
              <a:rPr lang="ko-KR" altLang="en-US" sz="1600" b="1" dirty="0">
                <a:solidFill>
                  <a:schemeClr val="tx1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기능</a:t>
            </a:r>
            <a:br>
              <a:rPr lang="en-US" altLang="ko-KR" sz="1600" b="1" dirty="0">
                <a:solidFill>
                  <a:srgbClr val="FF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</a:b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 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이미지에 마우스를 올리면 다른 이미지로 바뀐다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.</a:t>
            </a:r>
            <a:b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</a:b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 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이미지를 클릭하면 상세검색 페이지로 이동한다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.</a:t>
            </a:r>
            <a:endParaRPr lang="ko-KR" altLang="en-US" sz="16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7386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4ADBD3E-B4C5-440E-9568-07547599416A}"/>
              </a:ext>
            </a:extLst>
          </p:cNvPr>
          <p:cNvGrpSpPr/>
          <p:nvPr/>
        </p:nvGrpSpPr>
        <p:grpSpPr>
          <a:xfrm>
            <a:off x="-41162" y="101125"/>
            <a:ext cx="6457645" cy="4759452"/>
            <a:chOff x="-41162" y="101125"/>
            <a:chExt cx="9185162" cy="4759452"/>
          </a:xfrm>
        </p:grpSpPr>
        <p:sp>
          <p:nvSpPr>
            <p:cNvPr id="273" name="Google Shape;273;p28"/>
            <p:cNvSpPr txBox="1"/>
            <p:nvPr/>
          </p:nvSpPr>
          <p:spPr>
            <a:xfrm>
              <a:off x="141100" y="3877575"/>
              <a:ext cx="28200" cy="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74" name="Google Shape;274;p28"/>
            <p:cNvSpPr txBox="1"/>
            <p:nvPr/>
          </p:nvSpPr>
          <p:spPr>
            <a:xfrm>
              <a:off x="4051350" y="181825"/>
              <a:ext cx="10413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ko-KR" sz="3200" b="1" i="0" u="none" strike="noStrike" cap="none">
                  <a:solidFill>
                    <a:schemeClr val="lt1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≡</a:t>
              </a:r>
              <a:endParaRPr sz="3200" b="1" i="0" u="none" strike="noStrike" cap="none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75" name="Google Shape;275;p28"/>
            <p:cNvSpPr txBox="1"/>
            <p:nvPr/>
          </p:nvSpPr>
          <p:spPr>
            <a:xfrm>
              <a:off x="0" y="101125"/>
              <a:ext cx="1605409" cy="54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36000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 err="1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Good.D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ko-KR" sz="1800" b="1" i="0" u="none" strike="noStrike" cap="none" dirty="0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TATTOO</a:t>
              </a:r>
              <a:endParaRPr sz="1800" b="1" i="0" u="none" strike="noStrike" cap="none" dirty="0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76" name="Google Shape;276;p28"/>
            <p:cNvSpPr txBox="1"/>
            <p:nvPr/>
          </p:nvSpPr>
          <p:spPr>
            <a:xfrm>
              <a:off x="7659046" y="461125"/>
              <a:ext cx="1440000" cy="18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ko-KR" sz="1200" b="0" i="0" u="none" strike="noStrike" cap="none">
                  <a:solidFill>
                    <a:srgbClr val="FFFFFF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LogIn  Join  My</a:t>
              </a:r>
              <a:endParaRPr sz="1200" b="0" i="0" u="none" strike="noStrike" cap="none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endParaRPr>
            </a:p>
          </p:txBody>
        </p:sp>
        <p:sp>
          <p:nvSpPr>
            <p:cNvPr id="277" name="Google Shape;277;p28"/>
            <p:cNvSpPr txBox="1"/>
            <p:nvPr/>
          </p:nvSpPr>
          <p:spPr>
            <a:xfrm>
              <a:off x="3550179" y="4646062"/>
              <a:ext cx="883099" cy="2135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788" b="0" i="0" u="none" strike="noStrike" cap="none" dirty="0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마우스 오버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1857880" y="1013458"/>
              <a:ext cx="1635734" cy="15104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작가</a:t>
              </a:r>
              <a:endParaRPr sz="1400" b="0" i="0" u="none" strike="noStrike" cap="none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프로필 사진</a:t>
              </a:r>
              <a:endParaRPr sz="1400" b="0" i="0" u="none" strike="noStrike" cap="none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3805475" y="1118838"/>
              <a:ext cx="3389100" cy="1041300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 </a:t>
              </a:r>
              <a:r>
                <a:rPr lang="ko-KR" sz="1400" b="0" i="0" u="none" strike="noStrike" cap="none" dirty="0" err="1">
                  <a:solidFill>
                    <a:srgbClr val="FFFFFF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소개글</a:t>
              </a:r>
              <a:endParaRPr sz="1400" b="0" i="0" u="none" strike="noStrike" cap="none" dirty="0">
                <a:solidFill>
                  <a:srgbClr val="FFFFFF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1857880" y="289772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rgbClr val="00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3082230" y="289772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chemeClr val="dk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4306580" y="289772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chemeClr val="dk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5530930" y="289772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chemeClr val="dk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6755280" y="289772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chemeClr val="dk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3082230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chemeClr val="dk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4306580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chemeClr val="dk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5530930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chemeClr val="dk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755280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chemeClr val="dk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1849914" y="4027477"/>
              <a:ext cx="896100" cy="833100"/>
            </a:xfrm>
            <a:prstGeom prst="rect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-KR" sz="1400" b="0" i="0" u="none" strike="noStrike" cap="none" dirty="0">
                  <a:solidFill>
                    <a:schemeClr val="dk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사진</a:t>
              </a:r>
              <a:endParaRPr sz="1400" b="0" i="0" u="none" strike="noStrike" cap="none" dirty="0">
                <a:solidFill>
                  <a:srgbClr val="000000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endParaRPr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5681673" y="2312114"/>
              <a:ext cx="1508920" cy="259636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0" i="0" u="none" strike="noStrike" cap="none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스케쥴 확인</a:t>
              </a:r>
              <a:endParaRPr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cxnSp>
          <p:nvCxnSpPr>
            <p:cNvPr id="291" name="Google Shape;291;p28"/>
            <p:cNvCxnSpPr/>
            <p:nvPr/>
          </p:nvCxnSpPr>
          <p:spPr>
            <a:xfrm>
              <a:off x="0" y="703383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92" name="Google Shape;292;p28"/>
            <p:cNvSpPr txBox="1"/>
            <p:nvPr/>
          </p:nvSpPr>
          <p:spPr>
            <a:xfrm>
              <a:off x="-41162" y="677169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①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293" name="Google Shape;293;p28"/>
            <p:cNvSpPr txBox="1"/>
            <p:nvPr/>
          </p:nvSpPr>
          <p:spPr>
            <a:xfrm>
              <a:off x="1605409" y="891574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②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294" name="Google Shape;294;p28"/>
            <p:cNvSpPr txBox="1"/>
            <p:nvPr/>
          </p:nvSpPr>
          <p:spPr>
            <a:xfrm>
              <a:off x="3549723" y="2150127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③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295" name="Google Shape;295;p28"/>
            <p:cNvSpPr txBox="1"/>
            <p:nvPr/>
          </p:nvSpPr>
          <p:spPr>
            <a:xfrm>
              <a:off x="5372149" y="2134649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④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296" name="Google Shape;296;p28"/>
            <p:cNvSpPr txBox="1"/>
            <p:nvPr/>
          </p:nvSpPr>
          <p:spPr>
            <a:xfrm>
              <a:off x="1423492" y="2743838"/>
              <a:ext cx="3927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 i="0" u="none" strike="noStrike" cap="none" dirty="0">
                  <a:solidFill>
                    <a:srgbClr val="FF0000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Calibri"/>
                  <a:sym typeface="Calibri"/>
                </a:rPr>
                <a:t>⑤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3886675" y="2313612"/>
              <a:ext cx="1508920" cy="259636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>
                  <a:solidFill>
                    <a:schemeClr val="lt1"/>
                  </a:solidFill>
                  <a:latin typeface="DX영화자막 M" panose="02020600000000000000" pitchFamily="18" charset="-127"/>
                  <a:ea typeface="DX영화자막 M" panose="02020600000000000000" pitchFamily="18" charset="-127"/>
                  <a:cs typeface="Dubai Medium" panose="020B0603030403030204" pitchFamily="34" charset="-78"/>
                  <a:sym typeface="Arial"/>
                </a:rPr>
                <a:t>문의하기</a:t>
              </a:r>
              <a:endParaRPr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</a:endParaRPr>
            </a:p>
          </p:txBody>
        </p:sp>
      </p:grpSp>
      <p:sp>
        <p:nvSpPr>
          <p:cNvPr id="34" name="Google Shape;111;p17">
            <a:extLst>
              <a:ext uri="{FF2B5EF4-FFF2-40B4-BE49-F238E27FC236}">
                <a16:creationId xmlns:a16="http://schemas.microsoft.com/office/drawing/2014/main" id="{2DFF9B73-F8E3-406B-976C-4773F84D1E47}"/>
              </a:ext>
            </a:extLst>
          </p:cNvPr>
          <p:cNvSpPr txBox="1">
            <a:spLocks/>
          </p:cNvSpPr>
          <p:nvPr/>
        </p:nvSpPr>
        <p:spPr>
          <a:xfrm>
            <a:off x="6416483" y="-1576"/>
            <a:ext cx="2727518" cy="51450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ctr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1.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 상세 페이지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endParaRPr lang="en-US" altLang="ko-KR" sz="12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2.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 프로필 사진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회원가입 시 프로필 사진 등록</a:t>
            </a:r>
            <a:endParaRPr lang="en-US" altLang="ko-KR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3.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문의하기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팝업 창 실행됨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(9P)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4.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스케쥴 확인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작가 스케쥴 창   실행됨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(10~11P)</a:t>
            </a: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5. </a:t>
            </a:r>
            <a:r>
              <a:rPr lang="ko-KR" altLang="en-US" sz="1600" b="1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 상세 보기</a:t>
            </a:r>
            <a:endParaRPr lang="en-US" altLang="ko-KR" sz="1600" b="1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lvl="0" indent="0" algn="l">
              <a:spcBef>
                <a:spcPts val="0"/>
              </a:spcBef>
              <a:buSzPts val="1800"/>
            </a:pP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- </a:t>
            </a:r>
            <a:r>
              <a:rPr lang="ko-KR" altLang="en-US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클릭 시 사진 상세보기 실행됨</a:t>
            </a:r>
            <a:r>
              <a:rPr lang="en-US" altLang="ko-KR" sz="1200" dirty="0"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(12P)</a:t>
            </a:r>
            <a:endParaRPr lang="ko-KR" altLang="en-US" sz="1200" dirty="0"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/>
        </p:nvSpPr>
        <p:spPr>
          <a:xfrm>
            <a:off x="141100" y="3877575"/>
            <a:ext cx="28200" cy="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49" name="Google Shape;249;p27"/>
          <p:cNvSpPr txBox="1"/>
          <p:nvPr/>
        </p:nvSpPr>
        <p:spPr>
          <a:xfrm>
            <a:off x="4051350" y="181825"/>
            <a:ext cx="10413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 panose="02000000000000000000" pitchFamily="2" charset="0"/>
                <a:ea typeface="Indie Flower"/>
                <a:cs typeface="Indie Flower"/>
                <a:sym typeface="Indie Flower"/>
              </a:rPr>
              <a:t>≡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 panose="02000000000000000000" pitchFamily="2" charset="0"/>
              <a:ea typeface="Indie Flower"/>
              <a:cs typeface="Indie Flower"/>
              <a:sym typeface="Indie Flower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0" y="101125"/>
            <a:ext cx="10413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Good.D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TATTOO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51" name="Google Shape;251;p27"/>
          <p:cNvSpPr txBox="1"/>
          <p:nvPr/>
        </p:nvSpPr>
        <p:spPr>
          <a:xfrm>
            <a:off x="7659046" y="461125"/>
            <a:ext cx="1440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die Flower"/>
                <a:ea typeface="Indie Flower"/>
                <a:cs typeface="Indie Flower"/>
                <a:sym typeface="Indie Flower"/>
              </a:rPr>
              <a:t>LogIn  Join  My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C3D25A-551D-4A5C-8BC7-6DB27B2DCE2D}"/>
              </a:ext>
            </a:extLst>
          </p:cNvPr>
          <p:cNvSpPr txBox="1"/>
          <p:nvPr/>
        </p:nvSpPr>
        <p:spPr>
          <a:xfrm>
            <a:off x="3550179" y="4646062"/>
            <a:ext cx="883099" cy="2135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ko-KR" altLang="en-US" sz="78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마우스 오버</a:t>
            </a:r>
          </a:p>
        </p:txBody>
      </p:sp>
      <p:sp>
        <p:nvSpPr>
          <p:cNvPr id="12" name="Google Shape;164;p21">
            <a:extLst>
              <a:ext uri="{FF2B5EF4-FFF2-40B4-BE49-F238E27FC236}">
                <a16:creationId xmlns:a16="http://schemas.microsoft.com/office/drawing/2014/main" id="{3D03CE57-CB18-455F-ACB6-BCE351F98C38}"/>
              </a:ext>
            </a:extLst>
          </p:cNvPr>
          <p:cNvSpPr/>
          <p:nvPr/>
        </p:nvSpPr>
        <p:spPr>
          <a:xfrm>
            <a:off x="1857880" y="1013458"/>
            <a:ext cx="1635734" cy="1510400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작가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프로필 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3" name="Google Shape;165;p21">
            <a:extLst>
              <a:ext uri="{FF2B5EF4-FFF2-40B4-BE49-F238E27FC236}">
                <a16:creationId xmlns:a16="http://schemas.microsoft.com/office/drawing/2014/main" id="{81E708A9-6C4E-4D9D-9970-B0F773B5AB63}"/>
              </a:ext>
            </a:extLst>
          </p:cNvPr>
          <p:cNvSpPr/>
          <p:nvPr/>
        </p:nvSpPr>
        <p:spPr>
          <a:xfrm>
            <a:off x="3805475" y="1118838"/>
            <a:ext cx="3389100" cy="10413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 소개글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4" name="Google Shape;166;p21">
            <a:extLst>
              <a:ext uri="{FF2B5EF4-FFF2-40B4-BE49-F238E27FC236}">
                <a16:creationId xmlns:a16="http://schemas.microsoft.com/office/drawing/2014/main" id="{AA8E6D75-AD5D-42B1-9E13-D5D3FD8B4F7B}"/>
              </a:ext>
            </a:extLst>
          </p:cNvPr>
          <p:cNvSpPr/>
          <p:nvPr/>
        </p:nvSpPr>
        <p:spPr>
          <a:xfrm>
            <a:off x="185788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5" name="Google Shape;167;p21">
            <a:extLst>
              <a:ext uri="{FF2B5EF4-FFF2-40B4-BE49-F238E27FC236}">
                <a16:creationId xmlns:a16="http://schemas.microsoft.com/office/drawing/2014/main" id="{9FC2AAB2-FBC8-4701-B421-A057DC52EF6A}"/>
              </a:ext>
            </a:extLst>
          </p:cNvPr>
          <p:cNvSpPr/>
          <p:nvPr/>
        </p:nvSpPr>
        <p:spPr>
          <a:xfrm>
            <a:off x="308223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17" name="Google Shape;168;p21">
            <a:extLst>
              <a:ext uri="{FF2B5EF4-FFF2-40B4-BE49-F238E27FC236}">
                <a16:creationId xmlns:a16="http://schemas.microsoft.com/office/drawing/2014/main" id="{2ADAC511-2BBD-48E3-9B96-367426D4C494}"/>
              </a:ext>
            </a:extLst>
          </p:cNvPr>
          <p:cNvSpPr/>
          <p:nvPr/>
        </p:nvSpPr>
        <p:spPr>
          <a:xfrm>
            <a:off x="430658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2" name="Google Shape;172;p21">
            <a:extLst>
              <a:ext uri="{FF2B5EF4-FFF2-40B4-BE49-F238E27FC236}">
                <a16:creationId xmlns:a16="http://schemas.microsoft.com/office/drawing/2014/main" id="{61CD8FA9-9A1F-43CD-B41C-84129EF65598}"/>
              </a:ext>
            </a:extLst>
          </p:cNvPr>
          <p:cNvSpPr/>
          <p:nvPr/>
        </p:nvSpPr>
        <p:spPr>
          <a:xfrm>
            <a:off x="308223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23" name="Google Shape;173;p21">
            <a:extLst>
              <a:ext uri="{FF2B5EF4-FFF2-40B4-BE49-F238E27FC236}">
                <a16:creationId xmlns:a16="http://schemas.microsoft.com/office/drawing/2014/main" id="{D08DB35D-B032-46A2-8565-DBD785D6859C}"/>
              </a:ext>
            </a:extLst>
          </p:cNvPr>
          <p:cNvSpPr/>
          <p:nvPr/>
        </p:nvSpPr>
        <p:spPr>
          <a:xfrm>
            <a:off x="430658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5" name="Google Shape;172;p21">
            <a:extLst>
              <a:ext uri="{FF2B5EF4-FFF2-40B4-BE49-F238E27FC236}">
                <a16:creationId xmlns:a16="http://schemas.microsoft.com/office/drawing/2014/main" id="{1642817A-AF44-43EE-9514-0A793299E74C}"/>
              </a:ext>
            </a:extLst>
          </p:cNvPr>
          <p:cNvSpPr/>
          <p:nvPr/>
        </p:nvSpPr>
        <p:spPr>
          <a:xfrm>
            <a:off x="1849914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AEF2079-B93F-49FA-BF48-9176C3B400BB}"/>
              </a:ext>
            </a:extLst>
          </p:cNvPr>
          <p:cNvSpPr/>
          <p:nvPr/>
        </p:nvSpPr>
        <p:spPr>
          <a:xfrm>
            <a:off x="5681673" y="2312114"/>
            <a:ext cx="1508920" cy="259636"/>
          </a:xfrm>
          <a:prstGeom prst="roundRect">
            <a:avLst/>
          </a:prstGeom>
          <a:ln w="317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스케쥴 확인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C85E41A5-3B65-4B36-AD9B-00E45702FAC7}"/>
              </a:ext>
            </a:extLst>
          </p:cNvPr>
          <p:cNvCxnSpPr/>
          <p:nvPr/>
        </p:nvCxnSpPr>
        <p:spPr>
          <a:xfrm>
            <a:off x="0" y="703383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6C92D81-106F-499D-B5D6-175673A5CEFB}"/>
              </a:ext>
            </a:extLst>
          </p:cNvPr>
          <p:cNvSpPr txBox="1"/>
          <p:nvPr/>
        </p:nvSpPr>
        <p:spPr>
          <a:xfrm>
            <a:off x="-41162" y="677169"/>
            <a:ext cx="392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①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0775D3-CC60-47DF-A874-E784854C7859}"/>
              </a:ext>
            </a:extLst>
          </p:cNvPr>
          <p:cNvSpPr txBox="1"/>
          <p:nvPr/>
        </p:nvSpPr>
        <p:spPr>
          <a:xfrm>
            <a:off x="1605409" y="891574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②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B2BC29-DA25-4C09-B8DC-5A5DC628FADA}"/>
              </a:ext>
            </a:extLst>
          </p:cNvPr>
          <p:cNvSpPr txBox="1"/>
          <p:nvPr/>
        </p:nvSpPr>
        <p:spPr>
          <a:xfrm>
            <a:off x="4454395" y="846342"/>
            <a:ext cx="392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③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EB32F0-FC86-4369-8DD6-C1F7E76930C1}"/>
              </a:ext>
            </a:extLst>
          </p:cNvPr>
          <p:cNvSpPr txBox="1"/>
          <p:nvPr/>
        </p:nvSpPr>
        <p:spPr>
          <a:xfrm>
            <a:off x="3600597" y="2135653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④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D8A3A09-55F5-42B1-84D8-21FB8F395C74}"/>
              </a:ext>
            </a:extLst>
          </p:cNvPr>
          <p:cNvSpPr txBox="1"/>
          <p:nvPr/>
        </p:nvSpPr>
        <p:spPr>
          <a:xfrm>
            <a:off x="5375941" y="2135652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⑤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FEEC66-7751-4CED-871B-4F5F9908FB0A}"/>
              </a:ext>
            </a:extLst>
          </p:cNvPr>
          <p:cNvSpPr txBox="1"/>
          <p:nvPr/>
        </p:nvSpPr>
        <p:spPr>
          <a:xfrm>
            <a:off x="1457191" y="2702970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⑥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250F-AB71-4150-83F5-E2116D7D292D}"/>
              </a:ext>
            </a:extLst>
          </p:cNvPr>
          <p:cNvSpPr txBox="1"/>
          <p:nvPr/>
        </p:nvSpPr>
        <p:spPr>
          <a:xfrm>
            <a:off x="5860510" y="891771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⑧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5E3DB71-4F51-4B9C-B1B0-D1D1F80E807A}"/>
              </a:ext>
            </a:extLst>
          </p:cNvPr>
          <p:cNvSpPr txBox="1"/>
          <p:nvPr/>
        </p:nvSpPr>
        <p:spPr>
          <a:xfrm>
            <a:off x="6581479" y="891771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⑨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127BC2-C8E1-4E14-A01E-693CD1E1BAA0}"/>
              </a:ext>
            </a:extLst>
          </p:cNvPr>
          <p:cNvSpPr txBox="1"/>
          <p:nvPr/>
        </p:nvSpPr>
        <p:spPr>
          <a:xfrm>
            <a:off x="7447060" y="891771"/>
            <a:ext cx="392723" cy="307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⑩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690550BF-D658-409E-B9EA-33424F950883}"/>
              </a:ext>
            </a:extLst>
          </p:cNvPr>
          <p:cNvSpPr/>
          <p:nvPr/>
        </p:nvSpPr>
        <p:spPr>
          <a:xfrm>
            <a:off x="3886675" y="2313612"/>
            <a:ext cx="1508920" cy="259636"/>
          </a:xfrm>
          <a:prstGeom prst="roundRect">
            <a:avLst/>
          </a:prstGeom>
          <a:ln w="317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rPr>
              <a:t>문의하기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06E11A7-F0C9-49A4-A297-FDF7096214A1}"/>
              </a:ext>
            </a:extLst>
          </p:cNvPr>
          <p:cNvSpPr txBox="1"/>
          <p:nvPr/>
        </p:nvSpPr>
        <p:spPr>
          <a:xfrm>
            <a:off x="5998879" y="4646062"/>
            <a:ext cx="883099" cy="2135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ko-KR" altLang="en-US" sz="78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Dubai Medium" panose="020B0603030403030204" pitchFamily="34" charset="-78"/>
                <a:sym typeface="Arial"/>
              </a:rPr>
              <a:t>마우스 오버</a:t>
            </a:r>
          </a:p>
        </p:txBody>
      </p:sp>
      <p:sp>
        <p:nvSpPr>
          <p:cNvPr id="44" name="Google Shape;167;p21">
            <a:extLst>
              <a:ext uri="{FF2B5EF4-FFF2-40B4-BE49-F238E27FC236}">
                <a16:creationId xmlns:a16="http://schemas.microsoft.com/office/drawing/2014/main" id="{EBE7EF2B-3098-4125-B6D6-01D868C7FE12}"/>
              </a:ext>
            </a:extLst>
          </p:cNvPr>
          <p:cNvSpPr/>
          <p:nvPr/>
        </p:nvSpPr>
        <p:spPr>
          <a:xfrm>
            <a:off x="553093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45" name="Google Shape;168;p21">
            <a:extLst>
              <a:ext uri="{FF2B5EF4-FFF2-40B4-BE49-F238E27FC236}">
                <a16:creationId xmlns:a16="http://schemas.microsoft.com/office/drawing/2014/main" id="{D2672F08-8640-4FC1-A9B5-51615FDAA6C9}"/>
              </a:ext>
            </a:extLst>
          </p:cNvPr>
          <p:cNvSpPr/>
          <p:nvPr/>
        </p:nvSpPr>
        <p:spPr>
          <a:xfrm>
            <a:off x="6755280" y="289772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46" name="Google Shape;172;p21">
            <a:extLst>
              <a:ext uri="{FF2B5EF4-FFF2-40B4-BE49-F238E27FC236}">
                <a16:creationId xmlns:a16="http://schemas.microsoft.com/office/drawing/2014/main" id="{2B10D819-B4D7-4708-974E-BC63CA2DEC22}"/>
              </a:ext>
            </a:extLst>
          </p:cNvPr>
          <p:cNvSpPr/>
          <p:nvPr/>
        </p:nvSpPr>
        <p:spPr>
          <a:xfrm>
            <a:off x="553093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47" name="Google Shape;173;p21">
            <a:extLst>
              <a:ext uri="{FF2B5EF4-FFF2-40B4-BE49-F238E27FC236}">
                <a16:creationId xmlns:a16="http://schemas.microsoft.com/office/drawing/2014/main" id="{EE7C48C4-44E4-4CE4-A3CF-A20A0837F2F8}"/>
              </a:ext>
            </a:extLst>
          </p:cNvPr>
          <p:cNvSpPr/>
          <p:nvPr/>
        </p:nvSpPr>
        <p:spPr>
          <a:xfrm>
            <a:off x="6755280" y="4027477"/>
            <a:ext cx="896100" cy="8331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ko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X영화자막 M" panose="02020600000000000000" pitchFamily="18" charset="-127"/>
                <a:ea typeface="DX영화자막 M" panose="02020600000000000000" pitchFamily="18" charset="-127"/>
                <a:cs typeface="Dubai Medium" panose="020B0603030403030204" pitchFamily="34" charset="-78"/>
                <a:sym typeface="Arial"/>
              </a:rPr>
              <a:t>사진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X영화자막 M" panose="02020600000000000000" pitchFamily="18" charset="-127"/>
              <a:ea typeface="DX영화자막 M" panose="02020600000000000000" pitchFamily="18" charset="-127"/>
              <a:cs typeface="Dubai Medium" panose="020B0603030403030204" pitchFamily="34" charset="-78"/>
              <a:sym typeface="Arial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23089A7-16ED-430B-A7BF-F2749AAC7AB9}"/>
              </a:ext>
            </a:extLst>
          </p:cNvPr>
          <p:cNvSpPr/>
          <p:nvPr/>
        </p:nvSpPr>
        <p:spPr>
          <a:xfrm>
            <a:off x="-13029" y="0"/>
            <a:ext cx="9144000" cy="5143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X영화자막 M" panose="02020600000000000000" pitchFamily="18" charset="-127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C982700-CC56-46D9-AB49-3AAFE054E6E2}"/>
              </a:ext>
            </a:extLst>
          </p:cNvPr>
          <p:cNvGrpSpPr/>
          <p:nvPr/>
        </p:nvGrpSpPr>
        <p:grpSpPr>
          <a:xfrm>
            <a:off x="3907465" y="2631817"/>
            <a:ext cx="2644023" cy="2112370"/>
            <a:chOff x="5968499" y="3395257"/>
            <a:chExt cx="2444188" cy="1788521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0EA07AA2-4D64-4A43-BE46-0D9435DB29A9}"/>
                </a:ext>
              </a:extLst>
            </p:cNvPr>
            <p:cNvSpPr/>
            <p:nvPr/>
          </p:nvSpPr>
          <p:spPr>
            <a:xfrm>
              <a:off x="5968499" y="4288536"/>
              <a:ext cx="2444188" cy="56347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  <a:sym typeface="Arial"/>
                </a:rPr>
                <a:t>② 상담 시작하기 버튼 클릭</a:t>
              </a:r>
              <a:endPara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477392E0-AA6A-4F35-A87C-CDDB6DF3524E}"/>
                </a:ext>
              </a:extLst>
            </p:cNvPr>
            <p:cNvSpPr/>
            <p:nvPr/>
          </p:nvSpPr>
          <p:spPr>
            <a:xfrm>
              <a:off x="5968499" y="4856914"/>
              <a:ext cx="2444188" cy="326864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  <a:sym typeface="Arial"/>
                </a:rPr>
                <a:t>상담 시작하기</a:t>
              </a:r>
              <a:endPara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95AEE60-2BEE-4258-9E36-FDB2F2477EC8}"/>
                </a:ext>
              </a:extLst>
            </p:cNvPr>
            <p:cNvSpPr/>
            <p:nvPr/>
          </p:nvSpPr>
          <p:spPr>
            <a:xfrm>
              <a:off x="5968499" y="3395257"/>
              <a:ext cx="2444188" cy="335570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70C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  <a:sym typeface="Arial"/>
                </a:rPr>
                <a:t>★ 상담 시작하기 ★</a:t>
              </a:r>
              <a:endParaRPr kumimoji="0" lang="en-US" altLang="ko-KR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42" name="곱하기 기호 41">
              <a:extLst>
                <a:ext uri="{FF2B5EF4-FFF2-40B4-BE49-F238E27FC236}">
                  <a16:creationId xmlns:a16="http://schemas.microsoft.com/office/drawing/2014/main" id="{83ECEC4A-C5BC-4739-88D3-7C42122DF27C}"/>
                </a:ext>
              </a:extLst>
            </p:cNvPr>
            <p:cNvSpPr/>
            <p:nvPr/>
          </p:nvSpPr>
          <p:spPr>
            <a:xfrm>
              <a:off x="8166106" y="3492662"/>
              <a:ext cx="222492" cy="199911"/>
            </a:xfrm>
            <a:prstGeom prst="mathMultiply">
              <a:avLst>
                <a:gd name="adj1" fmla="val 7343"/>
              </a:avLst>
            </a:prstGeom>
            <a:solidFill>
              <a:schemeClr val="tx1"/>
            </a:solidFill>
            <a:ln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X영화자막 M" panose="02020600000000000000" pitchFamily="18" charset="-127"/>
                <a:ea typeface="맑은 고딕" panose="020B0503020000020004" pitchFamily="50" charset="-127"/>
                <a:cs typeface="+mn-cs"/>
                <a:sym typeface="Arial"/>
              </a:endParaRP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973C101-C6E7-409E-B8D5-55D112E088CE}"/>
                </a:ext>
              </a:extLst>
            </p:cNvPr>
            <p:cNvSpPr/>
            <p:nvPr/>
          </p:nvSpPr>
          <p:spPr>
            <a:xfrm>
              <a:off x="5968499" y="3750180"/>
              <a:ext cx="2444188" cy="51900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  <a:sym typeface="Arial"/>
                </a:rPr>
                <a:t>① 작가 </a:t>
              </a:r>
              <a:r>
                <a:rPr kumimoji="0" lang="ko-KR" altLang="en-US" sz="14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  <a:sym typeface="Arial"/>
                </a:rPr>
                <a:t>오픈카톡</a:t>
              </a:r>
              <a:r>
                <a:rPr kumimoji="0" lang="ko-KR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  <a:sym typeface="Arial"/>
                </a:rPr>
                <a:t> 링크 복사</a:t>
              </a:r>
              <a:endPara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  <a:sym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FFFF00"/>
                  </a:highlight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  <a:sym typeface="Arial"/>
                </a:rPr>
                <a:t>https://open.kakao.com/~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9246500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Office">
      <a:dk1>
        <a:srgbClr val="000000"/>
      </a:dk1>
      <a:lt1>
        <a:srgbClr val="FFFFFF"/>
      </a:lt1>
      <a:dk2>
        <a:srgbClr val="6E747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85296"/>
      </a:hlink>
      <a:folHlink>
        <a:srgbClr val="993366"/>
      </a:folHlink>
    </a:clrScheme>
    <a:fontScheme name="사용자 지정 2">
      <a:majorFont>
        <a:latin typeface="DX영화자막 M"/>
        <a:ea typeface="DX영화자막 M"/>
        <a:cs typeface=""/>
      </a:majorFont>
      <a:minorFont>
        <a:latin typeface="DX영화자막 M"/>
        <a:ea typeface="DX영화자막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사용자 지정 2">
      <a:majorFont>
        <a:latin typeface="DX영화자막 M"/>
        <a:ea typeface="DX영화자막 M"/>
        <a:cs typeface=""/>
      </a:majorFont>
      <a:minorFont>
        <a:latin typeface="DX영화자막 M"/>
        <a:ea typeface="DX영화자막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사용자 지정 1">
      <a:majorFont>
        <a:latin typeface="Arial"/>
        <a:ea typeface="DX영화자막 M"/>
        <a:cs typeface=""/>
      </a:majorFont>
      <a:minorFont>
        <a:latin typeface="Arial"/>
        <a:ea typeface="DX영화자막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solidFill>
            <a:schemeClr val="bg1"/>
          </a:solidFill>
          <a:round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2393</Words>
  <Application>Microsoft Office PowerPoint</Application>
  <PresentationFormat>화면 슬라이드 쇼(16:9)</PresentationFormat>
  <Paragraphs>1046</Paragraphs>
  <Slides>30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30</vt:i4>
      </vt:variant>
    </vt:vector>
  </HeadingPairs>
  <TitlesOfParts>
    <vt:vector size="43" baseType="lpstr">
      <vt:lpstr>Eras Demi ITC</vt:lpstr>
      <vt:lpstr>휴먼편지체</vt:lpstr>
      <vt:lpstr>Arial</vt:lpstr>
      <vt:lpstr>Indie Flower</vt:lpstr>
      <vt:lpstr>맑은 고딕</vt:lpstr>
      <vt:lpstr>DX영화자막 M</vt:lpstr>
      <vt:lpstr>Dubai Medium</vt:lpstr>
      <vt:lpstr>Calibri</vt:lpstr>
      <vt:lpstr>맑은 고딕</vt:lpstr>
      <vt:lpstr>Gulim</vt:lpstr>
      <vt:lpstr>Blank</vt:lpstr>
      <vt:lpstr>Office Theme</vt:lpstr>
      <vt:lpstr>Simple Light</vt:lpstr>
      <vt:lpstr>김보형재팀 프로젝트 기획안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팀 프로젝트</dc:title>
  <cp:lastModifiedBy>goott7</cp:lastModifiedBy>
  <cp:revision>32</cp:revision>
  <dcterms:modified xsi:type="dcterms:W3CDTF">2019-09-10T09:19:02Z</dcterms:modified>
</cp:coreProperties>
</file>